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4" r:id="rId2"/>
    <p:sldId id="323" r:id="rId3"/>
    <p:sldId id="326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>
        <p:scale>
          <a:sx n="68" d="100"/>
          <a:sy n="68" d="100"/>
        </p:scale>
        <p:origin x="-123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D2AA2E-7FB5-44E0-A7BA-F8DA5F8F003D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EE9A59-C234-4EE6-86BB-1C14E7E5C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4DBFB-EBEB-4EE9-9F6B-68366BECCC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96D32-2553-4201-9C96-FEFBC7EF72F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7E65C-F151-4D97-B727-1B64820A5D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8584-1BFF-4F83-93CE-20FE7D57F216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F732-991D-4E8B-805C-421F731CD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245F0-4A1E-4DDF-A4F1-9BECFECF0DC5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8CF9-F7C0-45F3-87A0-98FCA3638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F771-50FA-4FA7-B997-CEB0D7F8A218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E2DEE-AE96-4F33-A05E-DBF8564B5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0A0D-4096-4641-9DF8-2EFDA2208B38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7CF3-369B-4B52-A60F-CDC99905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93DF-D141-427C-B5BF-29BBDA0228F4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567F-1555-4176-9BA1-91FB0EA6E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9448-DE93-4D45-A1B4-2AF740182EAE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0652-AAD0-4DE3-BA2C-14D654C11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CE55-3A78-4530-AA33-AA007F371BC0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0771-D072-4A82-AF59-ECF4C59CD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B9F4-F35A-49C8-AC62-58DA3A0CF09D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2327-D2FF-4E93-B089-7E0E4DF9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0CD9-3E5E-4B14-9361-DE491C835E7C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C967-7BE8-444C-ACA1-1E3A302A5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84C5-EF7A-4E80-8A53-D334F4276B95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F3F8-246C-41C6-AD8B-289345F33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1F46-AB6D-4D1F-9928-7DB083519FBC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4A40-AD5D-4B87-9FFD-AE6E538AC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../&#1057;&#1087;&#1088;&#1072;&#1074;&#1082;&#1072;/&#1052;&#1077;&#1090;&#1086;&#1076;&#1080;&#1095;&#1077;&#1089;&#1082;&#1080;&#1077;%20&#1088;&#1077;&#1082;&#1086;&#1084;&#1077;&#1085;&#1076;&#1072;&#1094;&#1080;&#1080;.doc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4C753-21B0-489E-A6A3-51067FEB0AF6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FF89AF-D61B-4E2F-AA0D-CFC7420C7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38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Облако 14">
            <a:hlinkClick r:id="rId14" action="ppaction://hlinksldjump"/>
          </p:cNvPr>
          <p:cNvSpPr/>
          <p:nvPr userDrawn="1"/>
        </p:nvSpPr>
        <p:spPr>
          <a:xfrm>
            <a:off x="4362816" y="26064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16" name="Облако 15">
            <a:hlinkClick r:id="rId15" action="ppaction://hlinksldjump"/>
          </p:cNvPr>
          <p:cNvSpPr/>
          <p:nvPr userDrawn="1"/>
        </p:nvSpPr>
        <p:spPr>
          <a:xfrm>
            <a:off x="5220072" y="26064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17" name="Облако 16">
            <a:hlinkClick r:id="rId16" action="ppaction://hlinksldjump"/>
          </p:cNvPr>
          <p:cNvSpPr/>
          <p:nvPr userDrawn="1"/>
        </p:nvSpPr>
        <p:spPr>
          <a:xfrm>
            <a:off x="6077328" y="26064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19" name="Облако 18">
            <a:hlinkClick r:id="rId17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7" name="Picture 13" descr="blest44[1]">
            <a:hlinkClick r:id="" action="ppaction://noaction" endSnd="1"/>
          </p:cNvPr>
          <p:cNvPicPr>
            <a:picLocks noChangeAspect="1" noChangeArrowheads="1" noCrop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4213" y="3284538"/>
            <a:ext cx="14716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audio" Target="../media/audio4.wav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audio" Target="../media/audio4.wav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9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0.wav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«Мягкие согласные»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нет не так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643313"/>
            <a:ext cx="117633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5" name="чудненьк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2071688"/>
            <a:ext cx="11287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7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5" y="2000250"/>
            <a:ext cx="9191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9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0" y="3571875"/>
            <a:ext cx="12842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1" name="постой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13" y="2000250"/>
            <a:ext cx="12969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>
            <a:hlinkClick r:id="" action="ppaction://noaction">
              <a:snd r:embed="rId13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lum contrast="36000"/>
          </a:blip>
          <a:srcRect/>
          <a:stretch>
            <a:fillRect/>
          </a:stretch>
        </p:blipFill>
        <p:spPr bwMode="auto">
          <a:xfrm>
            <a:off x="3286125" y="3571875"/>
            <a:ext cx="115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«Твердые согласные»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фан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643313"/>
            <a:ext cx="11763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5" name="ррр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1928813"/>
            <a:ext cx="93503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7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5" y="3571875"/>
            <a:ext cx="1460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9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22863" y="1928813"/>
            <a:ext cx="1039812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1" name="постой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68650" y="2000250"/>
            <a:ext cx="110331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>
            <a:hlinkClick r:id="" action="ppaction://noaction">
              <a:snd r:embed="rId13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3250" y="3429000"/>
            <a:ext cx="145256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«Мягкие согласные»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10">
            <a:hlinkClick r:id="" action="ppaction://noaction">
              <a:snd r:embed="rId3" name="снимаю шляпу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214563"/>
            <a:ext cx="150018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>
            <a:hlinkClick r:id="" action="ppaction://noaction">
              <a:snd r:embed="rId5" name="ещ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2619375"/>
            <a:ext cx="15716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>
            <a:hlinkClick r:id="" action="ppaction://noaction">
              <a:snd r:embed="rId7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lum contrast="36000"/>
          </a:blip>
          <a:srcRect/>
          <a:stretch>
            <a:fillRect/>
          </a:stretch>
        </p:blipFill>
        <p:spPr bwMode="auto">
          <a:xfrm>
            <a:off x="6786563" y="2286000"/>
            <a:ext cx="1571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18</Words>
  <Application>Microsoft Office PowerPoint</Application>
  <PresentationFormat>Экран (4:3)</PresentationFormat>
  <Paragraphs>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Мальцева Е.М._учитель-логопед_МБОУСКСОШ</dc:creator>
  <cp:lastModifiedBy>Учитель</cp:lastModifiedBy>
  <cp:revision>46</cp:revision>
  <dcterms:modified xsi:type="dcterms:W3CDTF">2013-10-08T09:47:38Z</dcterms:modified>
</cp:coreProperties>
</file>