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85" r:id="rId3"/>
    <p:sldId id="339" r:id="rId4"/>
    <p:sldId id="340" r:id="rId5"/>
    <p:sldId id="341" r:id="rId6"/>
    <p:sldId id="342" r:id="rId7"/>
    <p:sldId id="384" r:id="rId8"/>
    <p:sldId id="34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18" autoAdjust="0"/>
  </p:normalViewPr>
  <p:slideViewPr>
    <p:cSldViewPr>
      <p:cViewPr>
        <p:scale>
          <a:sx n="68" d="100"/>
          <a:sy n="68" d="100"/>
        </p:scale>
        <p:origin x="-2880" y="-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7009B4-D889-4AF9-99DD-6767E110CC8B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56DB10-3290-4563-8316-25A23994C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03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57FB6E-ACA2-40CA-AF07-837F6E8E6A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062EE-4152-4A42-B774-9BE29D9AF5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F93AEA-107B-4A32-BF32-324D869B98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1FED66-0503-48EF-849A-7FA28A79C28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981C79-8344-49F3-A6DF-9AE2FDBA46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0DFF7A-CC56-4D30-8536-7F4675690A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517F-39AB-49A7-BA73-F001D42836DD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E3AF-186C-4DF1-9748-E670157E3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63ED3-53D8-4B73-9D4A-EB0CB4F5BBB4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0C74E-8F09-48C0-B57E-C08805AB5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066F-3AF0-4BF7-99EF-184E7C167F0A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B8F27-A35E-4D04-968A-312578E31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E8D2D-0C6F-47D0-BB08-8C8AE8D179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3508A-F58E-4C11-9884-73B79E9020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9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6D01-52D5-4049-8A5C-01BB7B7C5B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018E1-9B2A-4D97-A3BA-4EB92EC7AE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71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81080-47AB-4148-8674-D02A5890F9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E097-1EED-4257-B8AC-2E08B6AD31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16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8C714-91A4-4B8E-AABD-FA1A484B06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97CB-6E70-4BD1-9C0C-7CC15C879E8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4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9E69-D1C6-4D40-9374-246F862A514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D2287-49B9-4565-8094-090F79ADF2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96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8443-7B6F-4B90-BE22-F7A834871B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1F8B8-7F5E-44A7-8CD4-790DF66B84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82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5645D-67D3-4700-AFCB-C263E40A2C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FB630-DE0D-4EE0-B382-1ADFCAD4D2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04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4402E-66E0-4AFD-93DF-72E1383008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4CEA-4F60-4860-BE25-713D7777F5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7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ADB1-8B9D-4181-B173-57B6417DDA55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853DA-F054-4E3A-B105-BBB27DBE1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0443-3601-4D34-977B-415B759CA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34A8C-B9F2-4F3A-A0E9-84ADAFC02D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30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E865-F7C4-4C2A-9C3E-A35E2DAB37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F4E7-D753-490E-AE77-597B1732AE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41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79CC-AC8C-4C18-ADD6-F405DA3183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82CBD-E915-4BDC-AA72-97E14F80963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5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573B1-68C2-4719-B502-5E8F77C1A660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F1EF0-6CAE-4E0C-A0C1-B6FB30352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2E7D9-E93D-4287-946A-DF625C71481D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81025-CFFE-42AE-B67B-CCB094BC8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8478-A368-41D5-A2F0-771AD4F45187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5D08-B0F2-499D-A2BC-6CB404E20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9FF2-0609-4D98-85AE-8985053D9E9C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4E03B-4EDD-4795-96E0-3CF795D16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AC76-F8E3-47F0-8F34-8526E7AE4528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49F90-88ED-4579-B8B9-6122FAA23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0FB10-EF61-4629-9FFF-F8036E192AC1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DC4E-19F1-4E38-A035-C988B12DB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835B-7E87-46FE-A7DF-A1D25E597A2B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F608-1445-4954-BF65-236CCCD50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slide" Target="../slides/slide6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2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4.xml"/><Relationship Id="rId20" Type="http://schemas.openxmlformats.org/officeDocument/2006/relationships/hyperlink" Target="../&#1057;&#1087;&#1088;&#1072;&#1074;&#1082;&#1072;/&#1052;&#1077;&#1090;&#1086;&#1076;&#1080;&#1095;&#1077;&#1089;&#1082;&#1080;&#1077;%20&#1088;&#1077;&#1082;&#1086;&#1084;&#1077;&#1085;&#1076;&#1072;&#1094;&#1080;&#1080;.doc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3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../&#1057;&#1087;&#1088;&#1072;&#1074;&#1082;&#1072;/&#1089;&#1087;&#1088;&#1072;&#1074;&#1082;&#1072;_&#1082;&#1083;&#1077;&#1090;&#1082;&#1072;.doc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D9B3FE-A480-445D-AF53-7BD1C42F7DC9}" type="datetimeFigureOut">
              <a:rPr lang="ru-RU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C0679B-CDC2-4EFA-B89D-46657032F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Группа 16"/>
          <p:cNvGrpSpPr>
            <a:grpSpLocks/>
          </p:cNvGrpSpPr>
          <p:nvPr userDrawn="1"/>
        </p:nvGrpSpPr>
        <p:grpSpPr bwMode="auto">
          <a:xfrm>
            <a:off x="2500313" y="1000125"/>
            <a:ext cx="6286500" cy="5892800"/>
            <a:chOff x="2714612" y="938331"/>
            <a:chExt cx="6286544" cy="5892573"/>
          </a:xfrm>
        </p:grpSpPr>
        <p:grpSp>
          <p:nvGrpSpPr>
            <p:cNvPr id="1041" name="Группа 15"/>
            <p:cNvGrpSpPr>
              <a:grpSpLocks/>
            </p:cNvGrpSpPr>
            <p:nvPr/>
          </p:nvGrpSpPr>
          <p:grpSpPr bwMode="auto">
            <a:xfrm>
              <a:off x="2714612" y="938331"/>
              <a:ext cx="6286544" cy="5276751"/>
              <a:chOff x="2714612" y="938331"/>
              <a:chExt cx="6286544" cy="5276751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857488" y="1152636"/>
                <a:ext cx="5929353" cy="4062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Рамка 10"/>
              <p:cNvSpPr/>
              <p:nvPr/>
            </p:nvSpPr>
            <p:spPr>
              <a:xfrm>
                <a:off x="2714612" y="938331"/>
                <a:ext cx="6286544" cy="4419430"/>
              </a:xfrm>
              <a:prstGeom prst="frame">
                <a:avLst>
                  <a:gd name="adj1" fmla="val 4455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4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Блок-схема: ручное управление 11"/>
              <p:cNvSpPr/>
              <p:nvPr/>
            </p:nvSpPr>
            <p:spPr>
              <a:xfrm>
                <a:off x="5357817" y="5357761"/>
                <a:ext cx="928695" cy="857217"/>
              </a:xfrm>
              <a:prstGeom prst="flowChartManualOperatio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" name="Диагональная полоса 8"/>
            <p:cNvSpPr/>
            <p:nvPr/>
          </p:nvSpPr>
          <p:spPr>
            <a:xfrm rot="2520494">
              <a:off x="5456243" y="6089571"/>
              <a:ext cx="804869" cy="741333"/>
            </a:xfrm>
            <a:prstGeom prst="diagStrip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32" name="Picture 5" descr="prav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" y="3429000"/>
            <a:ext cx="18351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блако 13">
            <a:hlinkClick r:id="rId15" action="ppaction://hlinksldjump"/>
          </p:cNvPr>
          <p:cNvSpPr/>
          <p:nvPr userDrawn="1"/>
        </p:nvSpPr>
        <p:spPr>
          <a:xfrm>
            <a:off x="3714744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2</a:t>
            </a:r>
          </a:p>
        </p:txBody>
      </p:sp>
      <p:sp>
        <p:nvSpPr>
          <p:cNvPr id="15" name="Облако 14">
            <a:hlinkClick r:id="rId16" action="ppaction://hlinksldjump"/>
          </p:cNvPr>
          <p:cNvSpPr/>
          <p:nvPr userDrawn="1"/>
        </p:nvSpPr>
        <p:spPr>
          <a:xfrm>
            <a:off x="4500562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3</a:t>
            </a:r>
          </a:p>
        </p:txBody>
      </p:sp>
      <p:sp>
        <p:nvSpPr>
          <p:cNvPr id="16" name="Облако 15">
            <a:hlinkClick r:id="rId17" action="ppaction://hlinksldjump"/>
          </p:cNvPr>
          <p:cNvSpPr/>
          <p:nvPr userDrawn="1"/>
        </p:nvSpPr>
        <p:spPr>
          <a:xfrm>
            <a:off x="5357818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</a:t>
            </a:r>
          </a:p>
        </p:txBody>
      </p:sp>
      <p:sp>
        <p:nvSpPr>
          <p:cNvPr id="17" name="Облако 16">
            <a:hlinkClick r:id="rId18" action="ppaction://hlinksldjump"/>
          </p:cNvPr>
          <p:cNvSpPr/>
          <p:nvPr userDrawn="1"/>
        </p:nvSpPr>
        <p:spPr>
          <a:xfrm>
            <a:off x="6215074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5</a:t>
            </a:r>
          </a:p>
        </p:txBody>
      </p:sp>
      <p:sp>
        <p:nvSpPr>
          <p:cNvPr id="18" name="Облако 17">
            <a:hlinkClick r:id="rId19" action="ppaction://hlinksldjump"/>
          </p:cNvPr>
          <p:cNvSpPr/>
          <p:nvPr userDrawn="1"/>
        </p:nvSpPr>
        <p:spPr>
          <a:xfrm>
            <a:off x="7000892" y="28572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6</a:t>
            </a:r>
          </a:p>
        </p:txBody>
      </p:sp>
      <p:sp>
        <p:nvSpPr>
          <p:cNvPr id="19" name="Облако 18">
            <a:hlinkClick r:id="rId20" action="ppaction://hlinkfile" tooltip="Справка"/>
          </p:cNvPr>
          <p:cNvSpPr/>
          <p:nvPr userDrawn="1"/>
        </p:nvSpPr>
        <p:spPr>
          <a:xfrm>
            <a:off x="142844" y="142852"/>
            <a:ext cx="500066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22" name="Облако 21">
            <a:hlinkClick r:id="" action="ppaction://hlinkshowjump?jump=endshow"/>
          </p:cNvPr>
          <p:cNvSpPr/>
          <p:nvPr userDrawn="1"/>
        </p:nvSpPr>
        <p:spPr>
          <a:xfrm>
            <a:off x="8429652" y="142852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3" name="Облако 22">
            <a:hlinkClick r:id="rId21" action="ppaction://hlinksldjump"/>
          </p:cNvPr>
          <p:cNvSpPr/>
          <p:nvPr userDrawn="1"/>
        </p:nvSpPr>
        <p:spPr>
          <a:xfrm>
            <a:off x="2915816" y="260648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F1D1C-A426-40CC-8962-6B6E4EBAB1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10.04.2020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058CC3-94D7-43A9-9301-DC25A335D6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31" name="Группа 16"/>
          <p:cNvGrpSpPr>
            <a:grpSpLocks/>
          </p:cNvGrpSpPr>
          <p:nvPr userDrawn="1"/>
        </p:nvGrpSpPr>
        <p:grpSpPr bwMode="auto">
          <a:xfrm>
            <a:off x="2500313" y="1000125"/>
            <a:ext cx="6286500" cy="5892800"/>
            <a:chOff x="2714612" y="938331"/>
            <a:chExt cx="6286544" cy="5892573"/>
          </a:xfrm>
        </p:grpSpPr>
        <p:grpSp>
          <p:nvGrpSpPr>
            <p:cNvPr id="1038" name="Группа 15"/>
            <p:cNvGrpSpPr>
              <a:grpSpLocks/>
            </p:cNvGrpSpPr>
            <p:nvPr/>
          </p:nvGrpSpPr>
          <p:grpSpPr bwMode="auto">
            <a:xfrm>
              <a:off x="2714612" y="938331"/>
              <a:ext cx="6286544" cy="5276751"/>
              <a:chOff x="2714612" y="938331"/>
              <a:chExt cx="6286544" cy="5276751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2857488" y="1152636"/>
                <a:ext cx="5929353" cy="40622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Рамка 10"/>
              <p:cNvSpPr/>
              <p:nvPr/>
            </p:nvSpPr>
            <p:spPr>
              <a:xfrm>
                <a:off x="2714612" y="938331"/>
                <a:ext cx="6286544" cy="4419430"/>
              </a:xfrm>
              <a:prstGeom prst="frame">
                <a:avLst>
                  <a:gd name="adj1" fmla="val 4455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48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Блок-схема: ручное управление 11"/>
              <p:cNvSpPr/>
              <p:nvPr/>
            </p:nvSpPr>
            <p:spPr>
              <a:xfrm>
                <a:off x="5357817" y="5357761"/>
                <a:ext cx="928695" cy="857217"/>
              </a:xfrm>
              <a:prstGeom prst="flowChartManualOperation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Диагональная полоса 8"/>
            <p:cNvSpPr/>
            <p:nvPr/>
          </p:nvSpPr>
          <p:spPr>
            <a:xfrm rot="2520494">
              <a:off x="5456243" y="6089571"/>
              <a:ext cx="804869" cy="741333"/>
            </a:xfrm>
            <a:prstGeom prst="diagStrip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5" name="Облако 14">
            <a:hlinkClick r:id="" action="ppaction://noaction"/>
          </p:cNvPr>
          <p:cNvSpPr/>
          <p:nvPr userDrawn="1"/>
        </p:nvSpPr>
        <p:spPr>
          <a:xfrm>
            <a:off x="4009616" y="332656"/>
            <a:ext cx="716090" cy="40696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1</a:t>
            </a:r>
          </a:p>
        </p:txBody>
      </p:sp>
      <p:sp>
        <p:nvSpPr>
          <p:cNvPr id="16" name="Облако 15">
            <a:hlinkClick r:id="" action="ppaction://noaction"/>
          </p:cNvPr>
          <p:cNvSpPr/>
          <p:nvPr userDrawn="1"/>
        </p:nvSpPr>
        <p:spPr>
          <a:xfrm>
            <a:off x="4866872" y="332656"/>
            <a:ext cx="716090" cy="40696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2</a:t>
            </a:r>
          </a:p>
        </p:txBody>
      </p:sp>
      <p:sp>
        <p:nvSpPr>
          <p:cNvPr id="17" name="Облако 16">
            <a:hlinkClick r:id="" action="ppaction://noaction"/>
          </p:cNvPr>
          <p:cNvSpPr/>
          <p:nvPr userDrawn="1"/>
        </p:nvSpPr>
        <p:spPr>
          <a:xfrm>
            <a:off x="5724128" y="332656"/>
            <a:ext cx="716090" cy="406968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3</a:t>
            </a:r>
          </a:p>
        </p:txBody>
      </p:sp>
      <p:sp>
        <p:nvSpPr>
          <p:cNvPr id="19" name="Облако 18">
            <a:hlinkClick r:id="rId14" action="ppaction://hlinkfile" tooltip="справка"/>
          </p:cNvPr>
          <p:cNvSpPr/>
          <p:nvPr userDrawn="1"/>
        </p:nvSpPr>
        <p:spPr>
          <a:xfrm>
            <a:off x="142844" y="142852"/>
            <a:ext cx="500066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?</a:t>
            </a:r>
          </a:p>
        </p:txBody>
      </p:sp>
      <p:sp>
        <p:nvSpPr>
          <p:cNvPr id="22" name="Облако 21">
            <a:hlinkClick r:id="" action="ppaction://hlinkshowjump?jump=endshow"/>
          </p:cNvPr>
          <p:cNvSpPr/>
          <p:nvPr userDrawn="1"/>
        </p:nvSpPr>
        <p:spPr>
          <a:xfrm>
            <a:off x="8429652" y="142852"/>
            <a:ext cx="571504" cy="357190"/>
          </a:xfrm>
          <a:prstGeom prst="cloud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</a:t>
            </a:r>
            <a:r>
              <a:rPr lang="ru-RU" b="1" dirty="0" err="1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х</a:t>
            </a:r>
            <a:endParaRPr lang="ru-RU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pic>
        <p:nvPicPr>
          <p:cNvPr id="1037" name="Picture 13" descr="blest44[1]">
            <a:hlinkClick r:id="" action="ppaction://noaction" endSnd="1"/>
          </p:cNvPr>
          <p:cNvPicPr>
            <a:picLocks noChangeAspect="1" noChangeArrowheads="1" noCrop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4213" y="3284538"/>
            <a:ext cx="1471612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6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audio" Target="../media/audio7.wav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audio" Target="../media/audio15.wav"/><Relationship Id="rId3" Type="http://schemas.openxmlformats.org/officeDocument/2006/relationships/audio" Target="../media/audio12.wav"/><Relationship Id="rId7" Type="http://schemas.openxmlformats.org/officeDocument/2006/relationships/audio" Target="../media/audio13.wav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audio" Target="../media/audio2.wav"/><Relationship Id="rId5" Type="http://schemas.openxmlformats.org/officeDocument/2006/relationships/audio" Target="../media/audio5.wav"/><Relationship Id="rId10" Type="http://schemas.openxmlformats.org/officeDocument/2006/relationships/image" Target="../media/image12.png"/><Relationship Id="rId4" Type="http://schemas.openxmlformats.org/officeDocument/2006/relationships/image" Target="../media/image9.jpeg"/><Relationship Id="rId9" Type="http://schemas.openxmlformats.org/officeDocument/2006/relationships/audio" Target="../media/audio14.wav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jpeg"/><Relationship Id="rId12" Type="http://schemas.openxmlformats.org/officeDocument/2006/relationships/audio" Target="../media/audio18.wav"/><Relationship Id="rId1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6" Type="http://schemas.openxmlformats.org/officeDocument/2006/relationships/audio" Target="../media/audio15.wav"/><Relationship Id="rId1" Type="http://schemas.openxmlformats.org/officeDocument/2006/relationships/audio" Target="../media/audio16.wav"/><Relationship Id="rId6" Type="http://schemas.openxmlformats.org/officeDocument/2006/relationships/audio" Target="../media/audio12.wav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audio" Target="../media/audio13.wav"/><Relationship Id="rId4" Type="http://schemas.openxmlformats.org/officeDocument/2006/relationships/audio" Target="../media/audio17.wav"/><Relationship Id="rId9" Type="http://schemas.openxmlformats.org/officeDocument/2006/relationships/image" Target="../media/image17.jpeg"/><Relationship Id="rId1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628800"/>
            <a:ext cx="5760640" cy="147002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Интерактивная игра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 err="1" smtClean="0">
                <a:solidFill>
                  <a:srgbClr val="002060"/>
                </a:solidFill>
              </a:rPr>
              <a:t>Слогарик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Лексическая тема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«Цветы»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645024"/>
            <a:ext cx="3528392" cy="1440160"/>
          </a:xfrm>
        </p:spPr>
        <p:txBody>
          <a:bodyPr/>
          <a:lstStyle/>
          <a:p>
            <a:pPr algn="l"/>
            <a:r>
              <a:rPr lang="ru-RU" sz="1800" dirty="0" smtClean="0"/>
              <a:t>Автор: Мальцева Е.М., </a:t>
            </a:r>
          </a:p>
          <a:p>
            <a:pPr algn="l"/>
            <a:r>
              <a:rPr lang="ru-RU" sz="1800" dirty="0" smtClean="0"/>
              <a:t>учитель-логопед</a:t>
            </a:r>
          </a:p>
          <a:p>
            <a:pPr algn="l"/>
            <a:r>
              <a:rPr lang="ru-RU" sz="1800" dirty="0" smtClean="0"/>
              <a:t>МБОУ «Северокоммунарская </a:t>
            </a:r>
            <a:r>
              <a:rPr lang="ru-RU" sz="2000" dirty="0" smtClean="0"/>
              <a:t>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9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4" name="нет.wav"/>
            </a:hlinkClick>
          </p:cNvPr>
          <p:cNvSpPr txBox="1"/>
          <p:nvPr/>
        </p:nvSpPr>
        <p:spPr>
          <a:xfrm>
            <a:off x="6815433" y="2916394"/>
            <a:ext cx="164307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ХХХ</a:t>
            </a:r>
          </a:p>
        </p:txBody>
      </p:sp>
      <p:sp>
        <p:nvSpPr>
          <p:cNvPr id="3" name="TextBox 2">
            <a:hlinkClick r:id="" action="ppaction://noaction">
              <a:snd r:embed="rId5" name="фан.wav"/>
            </a:hlinkClick>
          </p:cNvPr>
          <p:cNvSpPr txBox="1"/>
          <p:nvPr/>
        </p:nvSpPr>
        <p:spPr>
          <a:xfrm>
            <a:off x="6958309" y="2059138"/>
            <a:ext cx="107157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ХХ</a:t>
            </a:r>
          </a:p>
        </p:txBody>
      </p:sp>
      <p:sp>
        <p:nvSpPr>
          <p:cNvPr id="4" name="TextBox 3">
            <a:hlinkClick r:id="" action="ppaction://noaction">
              <a:snd r:embed="rId6" name="ошибочка.wav"/>
            </a:hlinkClick>
          </p:cNvPr>
          <p:cNvSpPr txBox="1"/>
          <p:nvPr/>
        </p:nvSpPr>
        <p:spPr>
          <a:xfrm>
            <a:off x="6886871" y="3916526"/>
            <a:ext cx="11430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</a:t>
            </a:r>
          </a:p>
        </p:txBody>
      </p:sp>
      <p:pic>
        <p:nvPicPr>
          <p:cNvPr id="41989" name="Picture 1" descr="C:\Documents and Settings\Учитель\Рабочий стол\база картинок логопеда\животные\птицы\индюки\slide0024_image022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251987" y="1916832"/>
            <a:ext cx="2689785" cy="2973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71800" y="1268760"/>
            <a:ext cx="564008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Игра «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Слогарик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ррр.wav"/>
            </a:hlinkClick>
          </p:cNvPr>
          <p:cNvSpPr txBox="1"/>
          <p:nvPr/>
        </p:nvSpPr>
        <p:spPr>
          <a:xfrm>
            <a:off x="6418558" y="2489476"/>
            <a:ext cx="192882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ХХХХ</a:t>
            </a:r>
          </a:p>
        </p:txBody>
      </p:sp>
      <p:sp>
        <p:nvSpPr>
          <p:cNvPr id="3" name="TextBox 2">
            <a:hlinkClick r:id="" action="ppaction://noaction">
              <a:snd r:embed="rId4" name="просто не верится как тебе.wav"/>
            </a:hlinkClick>
          </p:cNvPr>
          <p:cNvSpPr txBox="1"/>
          <p:nvPr/>
        </p:nvSpPr>
        <p:spPr>
          <a:xfrm>
            <a:off x="6561434" y="1632220"/>
            <a:ext cx="135732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ХХ</a:t>
            </a:r>
          </a:p>
        </p:txBody>
      </p:sp>
      <p:sp>
        <p:nvSpPr>
          <p:cNvPr id="4" name="TextBox 3">
            <a:hlinkClick r:id="" action="ppaction://noaction">
              <a:snd r:embed="rId5" name="нет.wav"/>
            </a:hlinkClick>
          </p:cNvPr>
          <p:cNvSpPr txBox="1"/>
          <p:nvPr/>
        </p:nvSpPr>
        <p:spPr>
          <a:xfrm>
            <a:off x="6418558" y="3489608"/>
            <a:ext cx="17859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ХХХ</a:t>
            </a:r>
          </a:p>
        </p:txBody>
      </p:sp>
      <p:pic>
        <p:nvPicPr>
          <p:cNvPr id="46082" name="Picture 1" descr="C:\Documents and Settings\Учитель\Рабочий стол\база картинок логопеда\животные\птицы\петухи\petuh13[1]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03848" y="2256587"/>
            <a:ext cx="2422525" cy="2180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71800" y="1268760"/>
            <a:ext cx="564008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Игра «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Слогарик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жалко.wav"/>
            </a:hlinkClick>
          </p:cNvPr>
          <p:cNvSpPr txBox="1"/>
          <p:nvPr/>
        </p:nvSpPr>
        <p:spPr>
          <a:xfrm>
            <a:off x="6274542" y="2846096"/>
            <a:ext cx="20002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ХХХХ</a:t>
            </a:r>
          </a:p>
        </p:txBody>
      </p:sp>
      <p:sp>
        <p:nvSpPr>
          <p:cNvPr id="3" name="TextBox 2">
            <a:hlinkClick r:id="" action="ppaction://noaction">
              <a:snd r:embed="rId4" name="снимаю шляпу.wav"/>
            </a:hlinkClick>
          </p:cNvPr>
          <p:cNvSpPr txBox="1"/>
          <p:nvPr/>
        </p:nvSpPr>
        <p:spPr>
          <a:xfrm>
            <a:off x="6274542" y="1703088"/>
            <a:ext cx="192882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ХХХ</a:t>
            </a:r>
          </a:p>
        </p:txBody>
      </p:sp>
      <p:sp>
        <p:nvSpPr>
          <p:cNvPr id="4" name="TextBox 3">
            <a:hlinkClick r:id="" action="ppaction://noaction">
              <a:snd r:embed="rId5" name="попробуй.wav"/>
            </a:hlinkClick>
          </p:cNvPr>
          <p:cNvSpPr txBox="1"/>
          <p:nvPr/>
        </p:nvSpPr>
        <p:spPr>
          <a:xfrm>
            <a:off x="6274542" y="3846228"/>
            <a:ext cx="114300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ХХ</a:t>
            </a:r>
          </a:p>
        </p:txBody>
      </p:sp>
      <p:pic>
        <p:nvPicPr>
          <p:cNvPr id="43010" name="Picture 1" descr="C:\Documents and Settings\Учитель\Рабочий стол\база картинок логопеда\животные\птицы\курицы\kury0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131840" y="2052952"/>
            <a:ext cx="2583168" cy="2583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71800" y="1268760"/>
            <a:ext cx="564008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Игра «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Слогарик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ух ты.wav"/>
            </a:hlinkClick>
          </p:cNvPr>
          <p:cNvSpPr txBox="1"/>
          <p:nvPr/>
        </p:nvSpPr>
        <p:spPr>
          <a:xfrm>
            <a:off x="6201394" y="2918674"/>
            <a:ext cx="251401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ХХХХ</a:t>
            </a:r>
          </a:p>
        </p:txBody>
      </p:sp>
      <p:sp>
        <p:nvSpPr>
          <p:cNvPr id="3" name="TextBox 2">
            <a:hlinkClick r:id="" action="ppaction://noaction">
              <a:snd r:embed="rId4" name="постой.wav"/>
            </a:hlinkClick>
          </p:cNvPr>
          <p:cNvSpPr txBox="1"/>
          <p:nvPr/>
        </p:nvSpPr>
        <p:spPr>
          <a:xfrm>
            <a:off x="6201394" y="1775666"/>
            <a:ext cx="192882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ХХХ</a:t>
            </a:r>
          </a:p>
        </p:txBody>
      </p:sp>
      <p:sp>
        <p:nvSpPr>
          <p:cNvPr id="4" name="TextBox 3">
            <a:hlinkClick r:id="" action="ppaction://noaction">
              <a:snd r:embed="rId5" name="жалко.wav"/>
            </a:hlinkClick>
          </p:cNvPr>
          <p:cNvSpPr txBox="1"/>
          <p:nvPr/>
        </p:nvSpPr>
        <p:spPr>
          <a:xfrm>
            <a:off x="6201394" y="3918806"/>
            <a:ext cx="200026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ХХ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3217679" y="2214554"/>
            <a:ext cx="2213785" cy="2344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771800" y="1268760"/>
            <a:ext cx="564008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Игра «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Слогарик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Учитель\Рабочий стол\база картинок логопеда\животные\птицы\гуси утки\utka74.jpg">
            <a:hlinkClick r:id="" action="ppaction://noaction">
              <a:snd r:embed="rId3" name="попробюуй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906588"/>
            <a:ext cx="14779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Documents and Settings\Учитель\Рабочий стол\база картинок логопеда\животные\птицы\курицы\kury14.jpg">
            <a:hlinkClick r:id="" action="ppaction://noaction">
              <a:snd r:embed="rId5" name="ррр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0" y="2214563"/>
            <a:ext cx="157003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Учитель\Рабочий стол\база картинок логопеда\животные\птицы\петухи\petuh13.jpg">
            <a:hlinkClick r:id="" action="ppaction://noaction">
              <a:snd r:embed="rId7" name="здорово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844675"/>
            <a:ext cx="150336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C:\Documents and Settings\Учитель\Рабочий стол\база картинок логопеда\животные\птицы\индюки\slide0024_image022.jpg">
            <a:hlinkClick r:id="" action="ppaction://noaction">
              <a:snd r:embed="rId9" name="отлично тебе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3" y="3500438"/>
            <a:ext cx="12176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C:\Documents and Settings\Учитель\Рабочий стол\база картинок логопеда\животные\птицы\цыплята\tsipa15.jpg">
            <a:hlinkClick r:id="" action="ppaction://noaction">
              <a:snd r:embed="rId11" name="нет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02450" y="3938588"/>
            <a:ext cx="10683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">
            <a:hlinkClick r:id="" action="ppaction://noaction">
              <a:snd r:embed="rId13" name="поздр.wav"/>
            </a:hlinkClick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071813" y="3571875"/>
            <a:ext cx="125888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771800" y="1268760"/>
            <a:ext cx="564008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Игра «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Слогарик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" action="ppaction://noaction">
              <a:snd r:embed="rId4" name="супер.wav"/>
            </a:hlinkClick>
          </p:cNvPr>
          <p:cNvSpPr/>
          <p:nvPr/>
        </p:nvSpPr>
        <p:spPr>
          <a:xfrm>
            <a:off x="5580063" y="1803400"/>
            <a:ext cx="1352550" cy="14970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0" y="1357313"/>
            <a:ext cx="260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71800" y="1268760"/>
            <a:ext cx="5640087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Игра «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Слогарик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</a:t>
            </a:r>
          </a:p>
        </p:txBody>
      </p:sp>
      <p:pic>
        <p:nvPicPr>
          <p:cNvPr id="7173" name="Picture 2" descr="C:\Documents and Settings\Учитель\Рабочий стол\база картинок логопеда\животные\птицы\гуси утки\utka74.jpg">
            <a:hlinkClick r:id="" action="ppaction://noaction">
              <a:snd r:embed="rId6" name="попробюуй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50" y="1857375"/>
            <a:ext cx="1477963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C:\Documents and Settings\Учитель\Рабочий стол\база картинок логопеда\животные\птицы\курицы\kury14.jpg">
            <a:hlinkClick r:id="" action="ppaction://noaction">
              <a:snd r:embed="rId8" name="фан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3" y="1785938"/>
            <a:ext cx="127476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C:\Documents and Settings\Учитель\Рабочий стол\база картинок логопеда\животные\птицы\петухи\petuh13.jpg">
            <a:hlinkClick r:id="" action="ppaction://noaction">
              <a:snd r:embed="rId10" name="здорово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2000250"/>
            <a:ext cx="98583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 descr="C:\Documents and Settings\Учитель\Рабочий стол\база картинок логопеда\животные\птицы\индюки\slide0024_image022.jpg">
            <a:hlinkClick r:id="" action="ppaction://noaction">
              <a:snd r:embed="rId12" name="ты молодец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0" y="3752850"/>
            <a:ext cx="121761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7" descr="C:\Documents and Settings\Учитель\Рабочий стол\база картинок логопеда\животные\птицы\цыплята\tsipa15.jpg">
            <a:hlinkClick r:id="" action="ppaction://noaction">
              <a:snd r:embed="rId14" name="нет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29188" y="3500438"/>
            <a:ext cx="111601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3">
            <a:hlinkClick r:id="" action="ppaction://noaction">
              <a:snd r:embed="rId16" name="поздр.wav"/>
            </a:hlinkClick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71813" y="3571875"/>
            <a:ext cx="1000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8797</TotalTime>
  <Words>55</Words>
  <Application>Microsoft Office PowerPoint</Application>
  <PresentationFormat>Экран (4:3)</PresentationFormat>
  <Paragraphs>28</Paragraphs>
  <Slides>7</Slides>
  <Notes>6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1_Тема Office</vt:lpstr>
      <vt:lpstr>Интерактивная игра  «Слогарик.  Лексическая тема «Цветы»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Сергей</cp:lastModifiedBy>
  <cp:revision>47</cp:revision>
  <dcterms:modified xsi:type="dcterms:W3CDTF">2020-04-10T14:23:53Z</dcterms:modified>
</cp:coreProperties>
</file>