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93" r:id="rId3"/>
    <p:sldId id="388" r:id="rId4"/>
    <p:sldId id="389" r:id="rId5"/>
    <p:sldId id="390" r:id="rId6"/>
    <p:sldId id="391" r:id="rId7"/>
    <p:sldId id="39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8" autoAdjust="0"/>
  </p:normalViewPr>
  <p:slideViewPr>
    <p:cSldViewPr>
      <p:cViewPr>
        <p:scale>
          <a:sx n="68" d="100"/>
          <a:sy n="68" d="100"/>
        </p:scale>
        <p:origin x="-2880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D6FC19-0679-45C2-A679-4CFB07744343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BB068-9240-4A0C-993C-CF3BE2840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0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3028A-2865-4C29-A1C4-98FC041730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B2031-B13E-4051-A759-570156AE47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3A853-6F28-44E9-B841-00BC2DB6C3E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4000A-3A6C-4C8C-81A1-95D581D1ED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37C6E-5FCF-4B95-87A2-8034AF2991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DA71-657F-4110-9269-3D610C34B71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EA85-E4FA-49CA-9849-90746722D6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CBC8-D8CC-4E2B-9CD2-20788398E266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3FBD-6766-4CCC-A6CB-A0218903C8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1C6E-CBBA-4930-8372-BE919081805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5E21-3ED5-4A3A-AEFA-0B166D566C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8D2D-0C6F-47D0-BB08-8C8AE8D179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508A-F58E-4C11-9884-73B79E9020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1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6D01-52D5-4049-8A5C-01BB7B7C5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18E1-9B2A-4D97-A3BA-4EB92EC7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1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1080-47AB-4148-8674-D02A5890F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097-1EED-4257-B8AC-2E08B6AD3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C714-91A4-4B8E-AABD-FA1A484B06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97CB-6E70-4BD1-9C0C-7CC15C879E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9E69-D1C6-4D40-9374-246F862A51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2287-49B9-4565-8094-090F79ADF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07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8443-7B6F-4B90-BE22-F7A834871B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F8B8-7F5E-44A7-8CD4-790DF66B84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66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645D-67D3-4700-AFCB-C263E40A2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B630-DE0D-4EE0-B382-1ADFCAD4D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84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402E-66E0-4AFD-93DF-72E1383008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CEA-4F60-4860-BE25-713D7777F5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A212-C82F-400A-87C4-41C1E87A952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C443-1CF6-42A4-8279-9C0DF2E6DA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0443-3601-4D34-977B-415B759CA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4A8C-B9F2-4F3A-A0E9-84ADAFC0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4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E865-F7C4-4C2A-9C3E-A35E2DAB3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F4E7-D753-490E-AE77-597B1732A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3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79CC-AC8C-4C18-ADD6-F405DA3183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2CBD-E915-4BDC-AA72-97E14F809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6DD3B-91E7-4149-9506-349EF4C0645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2FE5-337F-4080-8328-1D150A18F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526B-FB9F-44ED-A5E4-9F8244BF1C5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FCFC-69DE-469E-9DA3-D67616855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274F-FE72-489E-A927-8DD6740ED0C9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570F-F64D-4863-80C8-965311E3B2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A836F-2588-4B9F-A351-BAAE64FF6D2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19A0-6E2F-4C89-AB38-28C87C449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61DD-511E-4955-8718-1EBA50ADCBF2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C859-31F5-414D-BC01-C2D6C622D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90F0-D59E-46D3-9723-00721BEBB09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DE910-A214-4134-A1CB-31964BC5A9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E4EF-7205-46EB-A52E-89436C6AA940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C7E3-4E69-4F2F-82EA-3DC2C9CA7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4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3.xml"/><Relationship Id="rId20" Type="http://schemas.openxmlformats.org/officeDocument/2006/relationships/hyperlink" Target="../&#1057;&#1087;&#1088;&#1072;&#1074;&#1082;&#1072;/&#1052;&#1077;&#1090;&#1086;&#1076;&#1080;&#1095;&#1077;&#1089;&#1082;&#1080;&#1077;%20&#1088;&#1077;&#1082;&#1086;&#1084;&#1077;&#1085;&#1076;&#1072;&#1094;&#1080;&#1080;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../&#1057;&#1087;&#1088;&#1072;&#1074;&#1082;&#1072;/&#1089;&#1087;&#1088;&#1072;&#1074;&#1082;&#1072;_&#1082;&#1083;&#1077;&#1090;&#1082;&#1072;.doc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700338" y="1268413"/>
            <a:ext cx="58324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798DA-E5BA-4FB3-A4F7-669357005D9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2A46C-74DC-4B33-AC7E-AE0B94BC8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40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5" descr="pra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" y="3429000"/>
            <a:ext cx="1835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лако 13">
            <a:hlinkClick r:id="rId15" action="ppaction://hlinksldjump"/>
          </p:cNvPr>
          <p:cNvSpPr/>
          <p:nvPr userDrawn="1"/>
        </p:nvSpPr>
        <p:spPr>
          <a:xfrm>
            <a:off x="371474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</a:t>
            </a:r>
          </a:p>
        </p:txBody>
      </p:sp>
      <p:sp>
        <p:nvSpPr>
          <p:cNvPr id="15" name="Облако 14">
            <a:hlinkClick r:id="rId16" action="ppaction://hlinksldjump"/>
          </p:cNvPr>
          <p:cNvSpPr/>
          <p:nvPr userDrawn="1"/>
        </p:nvSpPr>
        <p:spPr>
          <a:xfrm>
            <a:off x="450056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</a:t>
            </a:r>
          </a:p>
        </p:txBody>
      </p:sp>
      <p:sp>
        <p:nvSpPr>
          <p:cNvPr id="16" name="Облако 15">
            <a:hlinkClick r:id="rId17" action="ppaction://hlinksldjump"/>
          </p:cNvPr>
          <p:cNvSpPr/>
          <p:nvPr userDrawn="1"/>
        </p:nvSpPr>
        <p:spPr>
          <a:xfrm>
            <a:off x="5357818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</a:t>
            </a:r>
          </a:p>
        </p:txBody>
      </p:sp>
      <p:sp>
        <p:nvSpPr>
          <p:cNvPr id="17" name="Облако 16">
            <a:hlinkClick r:id="rId18" action="ppaction://hlinksldjump"/>
          </p:cNvPr>
          <p:cNvSpPr/>
          <p:nvPr userDrawn="1"/>
        </p:nvSpPr>
        <p:spPr>
          <a:xfrm>
            <a:off x="621507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4</a:t>
            </a:r>
          </a:p>
        </p:txBody>
      </p:sp>
      <p:sp>
        <p:nvSpPr>
          <p:cNvPr id="18" name="Облако 17">
            <a:hlinkClick r:id="rId19" action="ppaction://hlinksldjump"/>
          </p:cNvPr>
          <p:cNvSpPr/>
          <p:nvPr userDrawn="1"/>
        </p:nvSpPr>
        <p:spPr>
          <a:xfrm>
            <a:off x="700089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</a:t>
            </a:r>
          </a:p>
        </p:txBody>
      </p:sp>
      <p:sp>
        <p:nvSpPr>
          <p:cNvPr id="19" name="Облако 18">
            <a:hlinkClick r:id="rId20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F1D1C-A426-40CC-8962-6B6E4EBAB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58CC3-94D7-43A9-9301-DC25A335D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38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Облако 14">
            <a:hlinkClick r:id="rId14" action="ppaction://hlinksldjump"/>
          </p:cNvPr>
          <p:cNvSpPr/>
          <p:nvPr userDrawn="1"/>
        </p:nvSpPr>
        <p:spPr>
          <a:xfrm>
            <a:off x="4009616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1</a:t>
            </a:r>
          </a:p>
        </p:txBody>
      </p:sp>
      <p:sp>
        <p:nvSpPr>
          <p:cNvPr id="16" name="Облако 15">
            <a:hlinkClick r:id="" action="ppaction://noaction"/>
          </p:cNvPr>
          <p:cNvSpPr/>
          <p:nvPr userDrawn="1"/>
        </p:nvSpPr>
        <p:spPr>
          <a:xfrm>
            <a:off x="4866872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7" name="Облако 16">
            <a:hlinkClick r:id="" action="ppaction://noaction"/>
          </p:cNvPr>
          <p:cNvSpPr/>
          <p:nvPr userDrawn="1"/>
        </p:nvSpPr>
        <p:spPr>
          <a:xfrm>
            <a:off x="5724128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3</a:t>
            </a:r>
          </a:p>
        </p:txBody>
      </p:sp>
      <p:sp>
        <p:nvSpPr>
          <p:cNvPr id="19" name="Облако 18">
            <a:hlinkClick r:id="rId15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1037" name="Picture 13" descr="blest44[1]">
            <a:hlinkClick r:id="" action="ppaction://noaction" endSnd="1"/>
          </p:cNvPr>
          <p:cNvPicPr>
            <a:picLocks noChangeAspect="1" noChangeArrowheads="1" noCrop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3284538"/>
            <a:ext cx="14716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5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12.png"/><Relationship Id="rId12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0" Type="http://schemas.openxmlformats.org/officeDocument/2006/relationships/audio" Target="../media/audio4.wav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audio" Target="../media/audio6.wav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audio" Target="../media/audio12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audio" Target="../media/audio11.wav"/><Relationship Id="rId5" Type="http://schemas.openxmlformats.org/officeDocument/2006/relationships/audio" Target="../media/audio9.wav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audio" Target="../media/audio10.wav"/><Relationship Id="rId1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16.wav"/><Relationship Id="rId3" Type="http://schemas.openxmlformats.org/officeDocument/2006/relationships/audio" Target="../media/audio13.wav"/><Relationship Id="rId7" Type="http://schemas.openxmlformats.org/officeDocument/2006/relationships/audio" Target="../media/audio1.wav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audio" Target="../media/audio6.wav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628800"/>
            <a:ext cx="5760640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«Первый звук.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Лексическая тема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«Цветы»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3528392" cy="1440160"/>
          </a:xfrm>
        </p:spPr>
        <p:txBody>
          <a:bodyPr/>
          <a:lstStyle/>
          <a:p>
            <a:pPr algn="l"/>
            <a:r>
              <a:rPr lang="ru-RU" sz="1800" dirty="0" smtClean="0"/>
              <a:t>Автор: Мальцева Е.М., </a:t>
            </a:r>
          </a:p>
          <a:p>
            <a:pPr algn="l"/>
            <a:r>
              <a:rPr lang="ru-RU" sz="1800" dirty="0" smtClean="0"/>
              <a:t>учитель-логопед</a:t>
            </a:r>
          </a:p>
          <a:p>
            <a:pPr algn="l"/>
            <a:r>
              <a:rPr lang="ru-RU" sz="1800" dirty="0" smtClean="0"/>
              <a:t>МБОУ «Северокоммунарская </a:t>
            </a:r>
            <a:r>
              <a:rPr lang="ru-RU" sz="2000" dirty="0" smtClean="0"/>
              <a:t>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Игра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«Выбери цветок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, который начинается на гласный звук»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000250"/>
            <a:ext cx="145256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фан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2071688"/>
            <a:ext cx="14239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не получ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5" y="2000250"/>
            <a:ext cx="9191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0" y="3571875"/>
            <a:ext cx="12842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постой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 t="15788"/>
          <a:stretch>
            <a:fillRect/>
          </a:stretch>
        </p:blipFill>
        <p:spPr bwMode="auto">
          <a:xfrm>
            <a:off x="6786563" y="3714750"/>
            <a:ext cx="1296987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>
            <a:hlinkClick r:id="" action="ppaction://noaction">
              <a:snd r:embed="rId13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>
            <a:lum contrast="36000"/>
          </a:blip>
          <a:srcRect/>
          <a:stretch>
            <a:fillRect/>
          </a:stretch>
        </p:blipFill>
        <p:spPr bwMode="auto">
          <a:xfrm>
            <a:off x="3357563" y="3571875"/>
            <a:ext cx="1158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«Выбери цветок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начинается на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твердый согласный звук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3075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не унывай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000250"/>
            <a:ext cx="145256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не унывай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38" y="2000250"/>
            <a:ext cx="10826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6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2071688"/>
            <a:ext cx="1214438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8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75" y="3643313"/>
            <a:ext cx="14843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0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4938" y="3500438"/>
            <a:ext cx="9207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2" name="постой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0550" y="3571875"/>
            <a:ext cx="1093788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«Выбери цветок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начинается на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твердый согласный 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звук»</a:t>
            </a:r>
          </a:p>
        </p:txBody>
      </p:sp>
      <p:pic>
        <p:nvPicPr>
          <p:cNvPr id="4099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не унывай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928813"/>
            <a:ext cx="132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фан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2000250"/>
            <a:ext cx="150336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1928813"/>
            <a:ext cx="13763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3643313"/>
            <a:ext cx="148431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2063" y="3756025"/>
            <a:ext cx="10636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3" name="постой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1625" y="3751263"/>
            <a:ext cx="139541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«Выбери цветок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который начинается на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мягкий согласный звук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5123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супер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1857375"/>
            <a:ext cx="157162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неправильно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7888" y="1928813"/>
            <a:ext cx="1414462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1928813"/>
            <a:ext cx="137636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не играю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3786188"/>
            <a:ext cx="16605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замечательно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3643313"/>
            <a:ext cx="1277938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3" name="хорошо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44800" y="3751263"/>
            <a:ext cx="13890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3" name="ррр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011363"/>
            <a:ext cx="13271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5" name="ошибочка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b="18913"/>
          <a:stretch>
            <a:fillRect/>
          </a:stretch>
        </p:blipFill>
        <p:spPr bwMode="auto">
          <a:xfrm>
            <a:off x="7054850" y="2000250"/>
            <a:ext cx="9683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7" name="молодец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1038" y="1928813"/>
            <a:ext cx="1076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9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3643313"/>
            <a:ext cx="1335088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1" name="отлично тебе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75" y="3429000"/>
            <a:ext cx="12271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 descr="C:\Documents and Settings\Учитель\Рабочий стол\база картинок логопеда\животные\птицы\петухи\petuh13.jpg">
            <a:hlinkClick r:id="" action="ppaction://noaction">
              <a:snd r:embed="rId13" name="внимание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13" y="3786188"/>
            <a:ext cx="13954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699792" y="1196752"/>
            <a:ext cx="5904656" cy="576064"/>
          </a:xfrm>
          <a:prstGeom prst="rect">
            <a:avLst/>
          </a:prstGeom>
        </p:spPr>
        <p:txBody>
          <a:bodyPr anchor="ctr"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«Выбери цветок, который начинается на мягкий согласный звук»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8833</TotalTime>
  <Words>77</Words>
  <Application>Microsoft Office PowerPoint</Application>
  <PresentationFormat>Экран (4:3)</PresentationFormat>
  <Paragraphs>15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Интерактивная игра  «Первый звук.  Лексическая тема «Цветы»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50</cp:revision>
  <dcterms:modified xsi:type="dcterms:W3CDTF">2020-04-10T14:22:51Z</dcterms:modified>
</cp:coreProperties>
</file>