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3" r:id="rId2"/>
    <p:sldId id="322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718" autoAdjust="0"/>
  </p:normalViewPr>
  <p:slideViewPr>
    <p:cSldViewPr>
      <p:cViewPr>
        <p:scale>
          <a:sx n="75" d="100"/>
          <a:sy n="75" d="100"/>
        </p:scale>
        <p:origin x="-2712" y="-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729861-6DE1-4F58-B1E4-EAE4CAA34017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85872F6-D3F1-43E2-9BDA-57EFCF43D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691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B5ABB2-D214-4E0E-83F7-069D1450CE1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E8D2D-0C6F-47D0-BB08-8C8AE8D1791C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3508A-F58E-4C11-9884-73B79E902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7E865-F7C4-4C2A-9C3E-A35E2DAB37B7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EF4E7-D753-490E-AE77-597B1732AE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979CC-AC8C-4C18-ADD6-F405DA3183CB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82CBD-E915-4BDC-AA72-97E14F8096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A6D01-52D5-4049-8A5C-01BB7B7C5B51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018E1-9B2A-4D97-A3BA-4EB92EC7AE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81080-47AB-4148-8674-D02A5890F981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E097-1EED-4257-B8AC-2E08B6AD31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8C714-91A4-4B8E-AABD-FA1A484B0683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297CB-6E70-4BD1-9C0C-7CC15C879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49E69-D1C6-4D40-9374-246F862A5146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D2287-49B9-4565-8094-090F79ADF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C8443-7B6F-4B90-BE22-F7A834871B1B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1F8B8-7F5E-44A7-8CD4-790DF66B84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5645D-67D3-4700-AFCB-C263E40A2C85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FB630-DE0D-4EE0-B382-1ADFCAD4D2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4402E-66E0-4AFD-93DF-72E1383008B3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64CEA-4F60-4860-BE25-713D7777F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80443-3601-4D34-977B-415B759CA05B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34A8C-B9F2-4F3A-A0E9-84ADAFC02D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../&#1057;&#1087;&#1088;&#1072;&#1074;&#1082;&#1072;/&#1089;&#1087;&#1088;&#1072;&#1074;&#1082;&#1072;_&#1082;&#1083;&#1077;&#1090;&#1082;&#1072;.doc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0F1D1C-A426-40CC-8962-6B6E4EBAB1F3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058CC3-94D7-43A9-9301-DC25A335D6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Группа 16"/>
          <p:cNvGrpSpPr>
            <a:grpSpLocks/>
          </p:cNvGrpSpPr>
          <p:nvPr userDrawn="1"/>
        </p:nvGrpSpPr>
        <p:grpSpPr bwMode="auto">
          <a:xfrm>
            <a:off x="2500313" y="1000125"/>
            <a:ext cx="6286500" cy="5892800"/>
            <a:chOff x="2714612" y="938331"/>
            <a:chExt cx="6286544" cy="5892573"/>
          </a:xfrm>
        </p:grpSpPr>
        <p:grpSp>
          <p:nvGrpSpPr>
            <p:cNvPr id="1038" name="Группа 15"/>
            <p:cNvGrpSpPr>
              <a:grpSpLocks/>
            </p:cNvGrpSpPr>
            <p:nvPr/>
          </p:nvGrpSpPr>
          <p:grpSpPr bwMode="auto">
            <a:xfrm>
              <a:off x="2714612" y="938331"/>
              <a:ext cx="6286544" cy="5276751"/>
              <a:chOff x="2714612" y="938331"/>
              <a:chExt cx="6286544" cy="5276751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2857488" y="1152636"/>
                <a:ext cx="5929353" cy="40622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" name="Рамка 10"/>
              <p:cNvSpPr/>
              <p:nvPr/>
            </p:nvSpPr>
            <p:spPr>
              <a:xfrm>
                <a:off x="2714612" y="938331"/>
                <a:ext cx="6286544" cy="4419430"/>
              </a:xfrm>
              <a:prstGeom prst="frame">
                <a:avLst>
                  <a:gd name="adj1" fmla="val 4455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4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Блок-схема: ручное управление 11"/>
              <p:cNvSpPr/>
              <p:nvPr/>
            </p:nvSpPr>
            <p:spPr>
              <a:xfrm>
                <a:off x="5357817" y="5357761"/>
                <a:ext cx="928695" cy="857217"/>
              </a:xfrm>
              <a:prstGeom prst="flowChartManualOperation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9" name="Диагональная полоса 8"/>
            <p:cNvSpPr/>
            <p:nvPr/>
          </p:nvSpPr>
          <p:spPr>
            <a:xfrm rot="2520494">
              <a:off x="5456243" y="6089571"/>
              <a:ext cx="804869" cy="741333"/>
            </a:xfrm>
            <a:prstGeom prst="diagStrip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5" name="Облако 14">
            <a:hlinkClick r:id="rId14" action="ppaction://hlinksldjump"/>
          </p:cNvPr>
          <p:cNvSpPr/>
          <p:nvPr userDrawn="1"/>
        </p:nvSpPr>
        <p:spPr>
          <a:xfrm>
            <a:off x="4009616" y="332656"/>
            <a:ext cx="716090" cy="406968"/>
          </a:xfrm>
          <a:prstGeom prst="cloud">
            <a:avLst/>
          </a:prstGeom>
          <a:solidFill>
            <a:schemeClr val="bg1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1</a:t>
            </a:r>
          </a:p>
        </p:txBody>
      </p:sp>
      <p:sp>
        <p:nvSpPr>
          <p:cNvPr id="16" name="Облако 15">
            <a:hlinkClick r:id="" action="ppaction://noaction"/>
          </p:cNvPr>
          <p:cNvSpPr/>
          <p:nvPr userDrawn="1"/>
        </p:nvSpPr>
        <p:spPr>
          <a:xfrm>
            <a:off x="4866872" y="332656"/>
            <a:ext cx="716090" cy="406968"/>
          </a:xfrm>
          <a:prstGeom prst="cloud">
            <a:avLst/>
          </a:prstGeom>
          <a:solidFill>
            <a:schemeClr val="bg1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</a:t>
            </a:r>
          </a:p>
        </p:txBody>
      </p:sp>
      <p:sp>
        <p:nvSpPr>
          <p:cNvPr id="17" name="Облако 16">
            <a:hlinkClick r:id="" action="ppaction://noaction"/>
          </p:cNvPr>
          <p:cNvSpPr/>
          <p:nvPr userDrawn="1"/>
        </p:nvSpPr>
        <p:spPr>
          <a:xfrm>
            <a:off x="5724128" y="332656"/>
            <a:ext cx="716090" cy="406968"/>
          </a:xfrm>
          <a:prstGeom prst="cloud">
            <a:avLst/>
          </a:prstGeom>
          <a:solidFill>
            <a:schemeClr val="bg1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3</a:t>
            </a:r>
          </a:p>
        </p:txBody>
      </p:sp>
      <p:sp>
        <p:nvSpPr>
          <p:cNvPr id="19" name="Облако 18">
            <a:hlinkClick r:id="rId15" action="ppaction://hlinkfile" tooltip="справка"/>
          </p:cNvPr>
          <p:cNvSpPr/>
          <p:nvPr userDrawn="1"/>
        </p:nvSpPr>
        <p:spPr>
          <a:xfrm>
            <a:off x="142844" y="142852"/>
            <a:ext cx="500066" cy="357190"/>
          </a:xfrm>
          <a:prstGeom prst="cloud">
            <a:avLst/>
          </a:prstGeom>
          <a:solidFill>
            <a:schemeClr val="bg1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?</a:t>
            </a:r>
          </a:p>
        </p:txBody>
      </p:sp>
      <p:sp>
        <p:nvSpPr>
          <p:cNvPr id="22" name="Облако 21">
            <a:hlinkClick r:id="" action="ppaction://hlinkshowjump?jump=endshow"/>
          </p:cNvPr>
          <p:cNvSpPr/>
          <p:nvPr userDrawn="1"/>
        </p:nvSpPr>
        <p:spPr>
          <a:xfrm>
            <a:off x="8429652" y="142852"/>
            <a:ext cx="571504" cy="357190"/>
          </a:xfrm>
          <a:prstGeom prst="cloud">
            <a:avLst/>
          </a:prstGeom>
          <a:solidFill>
            <a:schemeClr val="bg1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х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37" name="Picture 13" descr="blest44[1]">
            <a:hlinkClick r:id="" action="ppaction://noaction" endSnd="1"/>
          </p:cNvPr>
          <p:cNvPicPr>
            <a:picLocks noChangeAspect="1" noChangeArrowheads="1" noCrop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84213" y="3284538"/>
            <a:ext cx="1471612" cy="247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1628800"/>
            <a:ext cx="5542384" cy="1470025"/>
          </a:xfrm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Игра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 «Нарисуй по клеточкам цветок»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3645024"/>
            <a:ext cx="3528392" cy="1440160"/>
          </a:xfrm>
        </p:spPr>
        <p:txBody>
          <a:bodyPr/>
          <a:lstStyle/>
          <a:p>
            <a:pPr algn="l"/>
            <a:r>
              <a:rPr lang="ru-RU" sz="1800" dirty="0" smtClean="0"/>
              <a:t>Автор: Мальцева Е.М., </a:t>
            </a:r>
          </a:p>
          <a:p>
            <a:pPr algn="l"/>
            <a:r>
              <a:rPr lang="ru-RU" sz="1800" dirty="0" smtClean="0"/>
              <a:t>учитель-логопед</a:t>
            </a:r>
          </a:p>
          <a:p>
            <a:pPr algn="l"/>
            <a:r>
              <a:rPr lang="ru-RU" sz="1800" dirty="0" smtClean="0"/>
              <a:t>МБОУ «Северокоммунарская </a:t>
            </a:r>
            <a:r>
              <a:rPr lang="ru-RU" sz="2000" dirty="0" smtClean="0"/>
              <a:t>СОШ»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0752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857500" y="1285875"/>
          <a:ext cx="5585277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3962"/>
                <a:gridCol w="293962"/>
                <a:gridCol w="293962"/>
                <a:gridCol w="293962"/>
                <a:gridCol w="293962"/>
                <a:gridCol w="293962"/>
                <a:gridCol w="293962"/>
                <a:gridCol w="293962"/>
                <a:gridCol w="293962"/>
                <a:gridCol w="293962"/>
                <a:gridCol w="293962"/>
                <a:gridCol w="306211"/>
                <a:gridCol w="281712"/>
                <a:gridCol w="293962"/>
                <a:gridCol w="293962"/>
                <a:gridCol w="293962"/>
                <a:gridCol w="293962"/>
                <a:gridCol w="293962"/>
                <a:gridCol w="293962"/>
              </a:tblGrid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Овал 36"/>
          <p:cNvSpPr/>
          <p:nvPr/>
        </p:nvSpPr>
        <p:spPr>
          <a:xfrm>
            <a:off x="4857752" y="2285992"/>
            <a:ext cx="142876" cy="14287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9" name="Прямая соединительная линия 38"/>
          <p:cNvCxnSpPr>
            <a:stCxn id="0" idx="0"/>
          </p:cNvCxnSpPr>
          <p:nvPr/>
        </p:nvCxnSpPr>
        <p:spPr>
          <a:xfrm rot="5400000" flipH="1" flipV="1">
            <a:off x="4787107" y="2142331"/>
            <a:ext cx="285750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929188" y="2000250"/>
            <a:ext cx="28575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 flipH="1" flipV="1">
            <a:off x="5037138" y="2178050"/>
            <a:ext cx="357188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214938" y="2357438"/>
            <a:ext cx="285750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5322888" y="2535238"/>
            <a:ext cx="357187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 flipH="1" flipV="1">
            <a:off x="5037138" y="4749800"/>
            <a:ext cx="357188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 flipH="1" flipV="1">
            <a:off x="5322888" y="4392613"/>
            <a:ext cx="357187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5322888" y="3321050"/>
            <a:ext cx="357188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 flipH="1" flipV="1">
            <a:off x="5572919" y="2928144"/>
            <a:ext cx="428625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 flipH="1" flipV="1">
            <a:off x="5037138" y="3678238"/>
            <a:ext cx="357187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 flipH="1" flipV="1">
            <a:off x="5608638" y="4035425"/>
            <a:ext cx="357188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500688" y="2714625"/>
            <a:ext cx="28575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5500688" y="3143250"/>
            <a:ext cx="28575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5214938" y="3500438"/>
            <a:ext cx="285750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5214938" y="3857625"/>
            <a:ext cx="5715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5214938" y="4572000"/>
            <a:ext cx="28575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5500688" y="4214813"/>
            <a:ext cx="285750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4929188" y="4929188"/>
            <a:ext cx="285750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4643438" y="4572000"/>
            <a:ext cx="28575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4357688" y="4214813"/>
            <a:ext cx="285750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4357688" y="3857625"/>
            <a:ext cx="5715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 flipH="1" flipV="1">
            <a:off x="4751388" y="4749800"/>
            <a:ext cx="357188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 flipH="1" flipV="1">
            <a:off x="4465638" y="4392613"/>
            <a:ext cx="357187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 flipH="1" flipV="1">
            <a:off x="4179888" y="4035425"/>
            <a:ext cx="357188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 flipH="1" flipV="1">
            <a:off x="4751388" y="3678238"/>
            <a:ext cx="357187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 flipH="1" flipV="1">
            <a:off x="4465638" y="3321050"/>
            <a:ext cx="357188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4643438" y="3500438"/>
            <a:ext cx="285750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4357688" y="3143250"/>
            <a:ext cx="28575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4357688" y="2714625"/>
            <a:ext cx="28575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5400000" flipH="1" flipV="1">
            <a:off x="4142581" y="2928144"/>
            <a:ext cx="428625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 flipH="1" flipV="1">
            <a:off x="4465638" y="2535238"/>
            <a:ext cx="357187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4643438" y="2357438"/>
            <a:ext cx="285750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4929188" y="2714625"/>
            <a:ext cx="28575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4929188" y="3143250"/>
            <a:ext cx="28575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rot="5400000" flipH="1" flipV="1">
            <a:off x="5001419" y="2928144"/>
            <a:ext cx="428625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5400000" flipH="1" flipV="1">
            <a:off x="4715669" y="2928144"/>
            <a:ext cx="428625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8920</TotalTime>
  <Words>13</Words>
  <Application>Microsoft Office PowerPoint</Application>
  <PresentationFormat>Экран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Игра  «Нарисуй по клеточкам цветок»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Сергей</cp:lastModifiedBy>
  <cp:revision>54</cp:revision>
  <dcterms:modified xsi:type="dcterms:W3CDTF">2020-04-10T14:15:12Z</dcterms:modified>
</cp:coreProperties>
</file>