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300" r:id="rId3"/>
    <p:sldId id="301" r:id="rId4"/>
    <p:sldId id="302" r:id="rId5"/>
    <p:sldId id="303" r:id="rId6"/>
    <p:sldId id="304" r:id="rId7"/>
    <p:sldId id="305" r:id="rId8"/>
    <p:sldId id="293" r:id="rId9"/>
    <p:sldId id="30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72" d="100"/>
          <a:sy n="72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6A28A-67D8-4935-9BFF-DFE0652A345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15A99-1240-44AE-ABEE-B41553746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15A99-1240-44AE-ABEE-B41553746A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0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Открытый Всероссийский конкурс "Новые технологии в образовании"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Открытый Всероссийский конкурс "Новые технологии в образовании"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Открытый Всероссийский конкурс "Новые технологии в образовании"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6"/>
          <p:cNvGrpSpPr/>
          <p:nvPr userDrawn="1"/>
        </p:nvGrpSpPr>
        <p:grpSpPr>
          <a:xfrm>
            <a:off x="2500298" y="1000108"/>
            <a:ext cx="6286544" cy="5892573"/>
            <a:chOff x="2714612" y="938331"/>
            <a:chExt cx="6286544" cy="5892573"/>
          </a:xfrm>
        </p:grpSpPr>
        <p:grpSp>
          <p:nvGrpSpPr>
            <p:cNvPr id="8" name="Группа 15"/>
            <p:cNvGrpSpPr/>
            <p:nvPr/>
          </p:nvGrpSpPr>
          <p:grpSpPr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45"/>
                <a:ext cx="5929354" cy="4062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95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8" y="5357826"/>
                <a:ext cx="928694" cy="857256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81" y="6089429"/>
              <a:ext cx="805304" cy="741475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5" descr="pra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472" y="3429000"/>
            <a:ext cx="1834917" cy="286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лако 13">
            <a:hlinkClick r:id="" action="ppaction://hlinkshowjump?jump=firstslide"/>
          </p:cNvPr>
          <p:cNvSpPr/>
          <p:nvPr userDrawn="1"/>
        </p:nvSpPr>
        <p:spPr>
          <a:xfrm>
            <a:off x="371474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Облако 14">
            <a:hlinkClick r:id="" action="ppaction://noaction"/>
          </p:cNvPr>
          <p:cNvSpPr/>
          <p:nvPr userDrawn="1"/>
        </p:nvSpPr>
        <p:spPr>
          <a:xfrm>
            <a:off x="450056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Облако 15">
            <a:hlinkClick r:id="" action="ppaction://noaction"/>
          </p:cNvPr>
          <p:cNvSpPr/>
          <p:nvPr userDrawn="1"/>
        </p:nvSpPr>
        <p:spPr>
          <a:xfrm>
            <a:off x="5357818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Облако 16">
            <a:hlinkClick r:id="" action="ppaction://noaction"/>
          </p:cNvPr>
          <p:cNvSpPr/>
          <p:nvPr userDrawn="1"/>
        </p:nvSpPr>
        <p:spPr>
          <a:xfrm>
            <a:off x="621507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Облако 17">
            <a:hlinkClick r:id="" action="ppaction://noaction"/>
          </p:cNvPr>
          <p:cNvSpPr/>
          <p:nvPr userDrawn="1"/>
        </p:nvSpPr>
        <p:spPr>
          <a:xfrm>
            <a:off x="700089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Облако 18"/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Облако 19"/>
          <p:cNvSpPr/>
          <p:nvPr userDrawn="1"/>
        </p:nvSpPr>
        <p:spPr>
          <a:xfrm>
            <a:off x="714348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 l="29492" t="7812" r="61133" b="80000"/>
          <a:stretch>
            <a:fillRect/>
          </a:stretch>
        </p:blipFill>
        <p:spPr bwMode="auto">
          <a:xfrm>
            <a:off x="857224" y="214290"/>
            <a:ext cx="214314" cy="1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7.wav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3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7.wav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30.jpeg"/><Relationship Id="rId5" Type="http://schemas.openxmlformats.org/officeDocument/2006/relationships/image" Target="../media/image28.jpeg"/><Relationship Id="rId1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audio" Target="../media/audio11.wav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17.jpeg"/><Relationship Id="rId2" Type="http://schemas.openxmlformats.org/officeDocument/2006/relationships/audio" Target="../media/audio9.wav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0.jpeg"/><Relationship Id="rId5" Type="http://schemas.openxmlformats.org/officeDocument/2006/relationships/image" Target="../media/image34.jpeg"/><Relationship Id="rId1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36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5.pn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5" Type="http://schemas.openxmlformats.org/officeDocument/2006/relationships/image" Target="../media/image46.jpeg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42.jpeg"/><Relationship Id="rId1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image" Target="../media/image52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51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50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7.xml"/><Relationship Id="rId13" Type="http://schemas.openxmlformats.org/officeDocument/2006/relationships/control" Target="../activeX/activeX32.xml"/><Relationship Id="rId18" Type="http://schemas.openxmlformats.org/officeDocument/2006/relationships/control" Target="../activeX/activeX37.xml"/><Relationship Id="rId3" Type="http://schemas.openxmlformats.org/officeDocument/2006/relationships/control" Target="../activeX/activeX22.xml"/><Relationship Id="rId21" Type="http://schemas.openxmlformats.org/officeDocument/2006/relationships/image" Target="../media/image51.wmf"/><Relationship Id="rId7" Type="http://schemas.openxmlformats.org/officeDocument/2006/relationships/control" Target="../activeX/activeX26.xml"/><Relationship Id="rId12" Type="http://schemas.openxmlformats.org/officeDocument/2006/relationships/control" Target="../activeX/activeX31.xml"/><Relationship Id="rId17" Type="http://schemas.openxmlformats.org/officeDocument/2006/relationships/control" Target="../activeX/activeX36.xml"/><Relationship Id="rId2" Type="http://schemas.openxmlformats.org/officeDocument/2006/relationships/control" Target="../activeX/activeX21.xml"/><Relationship Id="rId16" Type="http://schemas.openxmlformats.org/officeDocument/2006/relationships/control" Target="../activeX/activeX35.xml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5.xml"/><Relationship Id="rId11" Type="http://schemas.openxmlformats.org/officeDocument/2006/relationships/control" Target="../activeX/activeX30.xml"/><Relationship Id="rId5" Type="http://schemas.openxmlformats.org/officeDocument/2006/relationships/control" Target="../activeX/activeX24.xml"/><Relationship Id="rId15" Type="http://schemas.openxmlformats.org/officeDocument/2006/relationships/control" Target="../activeX/activeX34.xml"/><Relationship Id="rId10" Type="http://schemas.openxmlformats.org/officeDocument/2006/relationships/control" Target="../activeX/activeX29.xml"/><Relationship Id="rId19" Type="http://schemas.openxmlformats.org/officeDocument/2006/relationships/slideLayout" Target="../slideLayouts/slideLayout7.xml"/><Relationship Id="rId4" Type="http://schemas.openxmlformats.org/officeDocument/2006/relationships/control" Target="../activeX/activeX23.xml"/><Relationship Id="rId9" Type="http://schemas.openxmlformats.org/officeDocument/2006/relationships/control" Target="../activeX/activeX28.xml"/><Relationship Id="rId14" Type="http://schemas.openxmlformats.org/officeDocument/2006/relationships/control" Target="../activeX/activeX33.xml"/><Relationship Id="rId22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916832"/>
            <a:ext cx="5172084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Презентация-игра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«Ь – показатель мягкости»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3714752"/>
            <a:ext cx="2643206" cy="132397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Автор: Мальцева Е.М.,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algn="l"/>
            <a:r>
              <a:rPr lang="ru-RU" sz="1100" dirty="0" smtClean="0">
                <a:solidFill>
                  <a:srgbClr val="002060"/>
                </a:solidFill>
              </a:rPr>
              <a:t>МБОУ «</a:t>
            </a:r>
            <a:r>
              <a:rPr lang="ru-RU" sz="1100" dirty="0" err="1" smtClean="0">
                <a:solidFill>
                  <a:srgbClr val="002060"/>
                </a:solidFill>
              </a:rPr>
              <a:t>Северокоммунарская</a:t>
            </a:r>
            <a:r>
              <a:rPr lang="ru-RU" sz="1100" dirty="0" smtClean="0">
                <a:solidFill>
                  <a:srgbClr val="002060"/>
                </a:solidFill>
              </a:rPr>
              <a:t> СОШ»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 с мягким знаком на конце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чудненько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57686" y="2237096"/>
            <a:ext cx="1218202" cy="81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rcRect b="43889"/>
          <a:stretch>
            <a:fillRect/>
          </a:stretch>
        </p:blipFill>
        <p:spPr bwMode="auto">
          <a:xfrm>
            <a:off x="4286248" y="3571876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отлично тебе.wav"/>
            </a:hlinkClick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2928926" y="3500438"/>
            <a:ext cx="1150187" cy="12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х ты.wav"/>
            </a:hlinkClick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5786446" y="2167841"/>
            <a:ext cx="1218202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15008" y="3500438"/>
            <a:ext cx="1214447" cy="12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 cstate="print">
            <a:lum contrast="20000"/>
          </a:blip>
          <a:srcRect l="53603" b="56358"/>
          <a:stretch>
            <a:fillRect/>
          </a:stretch>
        </p:blipFill>
        <p:spPr bwMode="auto">
          <a:xfrm>
            <a:off x="7286644" y="2071678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отлично тебе.wav"/>
            </a:hlinkClick>
          </p:cNvPr>
          <p:cNvPicPr/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215206" y="3571876"/>
            <a:ext cx="1218202" cy="11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х ты.wav"/>
            </a:hlinkClick>
          </p:cNvPr>
          <p:cNvPicPr/>
          <p:nvPr/>
        </p:nvPicPr>
        <p:blipFill>
          <a:blip r:embed="rId14"/>
          <a:stretch>
            <a:fillRect/>
          </a:stretch>
        </p:blipFill>
        <p:spPr bwMode="auto">
          <a:xfrm>
            <a:off x="2857488" y="2071678"/>
            <a:ext cx="1218202" cy="11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 с мягким знаком на конце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чудненько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57686" y="2214554"/>
            <a:ext cx="1188045" cy="10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269196" y="2071678"/>
            <a:ext cx="5884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отлично тебе.wav"/>
            </a:hlinkClick>
          </p:cNvPr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00365" y="3500438"/>
            <a:ext cx="9342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мница.wav"/>
            </a:hlinkClick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7215206" y="2214554"/>
            <a:ext cx="1218201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86446" y="2133811"/>
            <a:ext cx="1214447" cy="10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358082" y="3500438"/>
            <a:ext cx="1071570" cy="11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3" name="молодец.wav"/>
            </a:hlinkClick>
          </p:cNvPr>
          <p:cNvPicPr/>
          <p:nvPr/>
        </p:nvPicPr>
        <p:blipFill>
          <a:blip r:embed="rId14"/>
          <a:stretch>
            <a:fillRect/>
          </a:stretch>
        </p:blipFill>
        <p:spPr bwMode="auto">
          <a:xfrm>
            <a:off x="5786446" y="3645713"/>
            <a:ext cx="1218202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5" name="ух ты.wav"/>
            </a:hlinkClick>
          </p:cNvPr>
          <p:cNvPicPr/>
          <p:nvPr/>
        </p:nvPicPr>
        <p:blipFill>
          <a:blip r:embed="rId16"/>
          <a:stretch>
            <a:fillRect/>
          </a:stretch>
        </p:blipFill>
        <p:spPr bwMode="auto">
          <a:xfrm>
            <a:off x="4357686" y="3571876"/>
            <a:ext cx="1218202" cy="109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картинки, в которых нет 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чудненько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72764" y="2083080"/>
            <a:ext cx="1188045" cy="112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286248" y="3571876"/>
            <a:ext cx="12840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попробюуй.WAV"/>
            </a:hlinkClick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2928926" y="3500438"/>
            <a:ext cx="1150187" cy="12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х ты.wav"/>
            </a:hlinkClick>
          </p:cNvPr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86446" y="2280025"/>
            <a:ext cx="1218202" cy="8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15008" y="3624314"/>
            <a:ext cx="1214447" cy="96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286644" y="2147318"/>
            <a:ext cx="1071570" cy="11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3" name="отлично тебе.wav"/>
            </a:hlinkClick>
          </p:cNvPr>
          <p:cNvPicPr/>
          <p:nvPr/>
        </p:nvPicPr>
        <p:blipFill>
          <a:blip r:embed="rId14"/>
          <a:stretch>
            <a:fillRect/>
          </a:stretch>
        </p:blipFill>
        <p:spPr bwMode="auto">
          <a:xfrm>
            <a:off x="7215206" y="3646214"/>
            <a:ext cx="1218202" cy="99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х ты.wav"/>
            </a:hlinkClick>
          </p:cNvPr>
          <p:cNvPicPr/>
          <p:nvPr/>
        </p:nvPicPr>
        <p:blipFill>
          <a:blip r:embed="rId15"/>
          <a:stretch>
            <a:fillRect/>
          </a:stretch>
        </p:blipFill>
        <p:spPr bwMode="auto">
          <a:xfrm>
            <a:off x="2857488" y="2162389"/>
            <a:ext cx="1218202" cy="96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 с мягким знаком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середине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чудненько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97392" y="2214554"/>
            <a:ext cx="1108633" cy="10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00364" y="2285992"/>
            <a:ext cx="1071570" cy="92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отлично тебе.wav"/>
            </a:hlinkClick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000365" y="3611944"/>
            <a:ext cx="934208" cy="106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мница.wav"/>
            </a:hlinkClick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7215206" y="2214554"/>
            <a:ext cx="1218201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86446" y="2136102"/>
            <a:ext cx="1214447" cy="10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358082" y="3500438"/>
            <a:ext cx="1071570" cy="11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3" name="молодец.wav"/>
            </a:hlinkClick>
          </p:cNvPr>
          <p:cNvPicPr/>
          <p:nvPr/>
        </p:nvPicPr>
        <p:blipFill>
          <a:blip r:embed="rId14"/>
          <a:stretch>
            <a:fillRect/>
          </a:stretch>
        </p:blipFill>
        <p:spPr bwMode="auto">
          <a:xfrm>
            <a:off x="5786446" y="3645713"/>
            <a:ext cx="1218201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5" name="ух ты.wav"/>
            </a:hlinkClick>
          </p:cNvPr>
          <p:cNvPicPr/>
          <p:nvPr/>
        </p:nvPicPr>
        <p:blipFill>
          <a:blip r:embed="rId16"/>
          <a:stretch>
            <a:fillRect/>
          </a:stretch>
        </p:blipFill>
        <p:spPr bwMode="auto">
          <a:xfrm>
            <a:off x="4357686" y="3572165"/>
            <a:ext cx="1218202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 с мягким знаком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середине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молод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286248" y="2214554"/>
            <a:ext cx="1291215" cy="9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857488" y="3643314"/>
            <a:ext cx="1285884" cy="90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умница.wav"/>
            </a:hlinkClick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2857488" y="2143116"/>
            <a:ext cx="1071570" cy="11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ррр.wav"/>
            </a:hlinkClick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7215206" y="2366829"/>
            <a:ext cx="1218201" cy="7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86446" y="3571876"/>
            <a:ext cx="1214447" cy="10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358082" y="3500438"/>
            <a:ext cx="1071570" cy="11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3" name="хорошо.wav"/>
            </a:hlinkClick>
          </p:cNvPr>
          <p:cNvPicPr/>
          <p:nvPr/>
        </p:nvPicPr>
        <p:blipFill>
          <a:blip r:embed="rId14"/>
          <a:stretch>
            <a:fillRect/>
          </a:stretch>
        </p:blipFill>
        <p:spPr bwMode="auto">
          <a:xfrm>
            <a:off x="5806373" y="2285992"/>
            <a:ext cx="1035470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5" name="ух ты.wav"/>
            </a:hlinkClick>
          </p:cNvPr>
          <p:cNvPicPr/>
          <p:nvPr/>
        </p:nvPicPr>
        <p:blipFill>
          <a:blip r:embed="rId16"/>
          <a:stretch>
            <a:fillRect/>
          </a:stretch>
        </p:blipFill>
        <p:spPr bwMode="auto">
          <a:xfrm>
            <a:off x="4449052" y="3572165"/>
            <a:ext cx="1035470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786050" y="2000240"/>
          <a:ext cx="5738812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703"/>
                <a:gridCol w="1434703"/>
                <a:gridCol w="1434703"/>
                <a:gridCol w="1434703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Выбери картинки с мягким знаком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середине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молодец.wav"/>
            </a:hlinkClick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57686" y="2214555"/>
            <a:ext cx="1148339" cy="10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4" name="нет не так.wav"/>
            </a:hlinkClick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23681" y="2285992"/>
            <a:ext cx="1024936" cy="92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6" name="отлично тебе.wav"/>
            </a:hlinkClick>
          </p:cNvPr>
          <p:cNvPicPr/>
          <p:nvPr/>
        </p:nvPicPr>
        <p:blipFill>
          <a:blip r:embed="rId7"/>
          <a:srcRect l="53528"/>
          <a:stretch>
            <a:fillRect/>
          </a:stretch>
        </p:blipFill>
        <p:spPr bwMode="auto">
          <a:xfrm>
            <a:off x="3071802" y="3500438"/>
            <a:ext cx="10001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8" name="умница.wav"/>
            </a:hlinkClick>
          </p:cNvPr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7286644" y="2071678"/>
            <a:ext cx="918510" cy="1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5788992" y="2136102"/>
            <a:ext cx="1209354" cy="10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0" name="неправ.wav"/>
            </a:hlinkClick>
          </p:cNvPr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7143768" y="3500438"/>
            <a:ext cx="128588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2" name="молодец.wav"/>
            </a:hlinkClick>
          </p:cNvPr>
          <p:cNvPicPr/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975789" y="3645713"/>
            <a:ext cx="839514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база картинок логопеда\разные продукты\ягоды\малина\malina07.jpg">
            <a:hlinkClick r:id="" action="ppaction://noaction">
              <a:snd r:embed="rId14" name="ух ты.wav"/>
            </a:hlinkClick>
          </p:cNvPr>
          <p:cNvPicPr/>
          <p:nvPr/>
        </p:nvPicPr>
        <p:blipFill>
          <a:blip r:embed="rId15"/>
          <a:stretch>
            <a:fillRect/>
          </a:stretch>
        </p:blipFill>
        <p:spPr bwMode="auto">
          <a:xfrm>
            <a:off x="4449052" y="3572165"/>
            <a:ext cx="1035470" cy="10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86050" y="2143116"/>
            <a:ext cx="584042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 СЕР      ЦВЕТОК            ГОЛУБ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РОТ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baseline="0" dirty="0" smtClean="0">
                <a:solidFill>
                  <a:srgbClr val="000066"/>
                </a:solidFill>
                <a:latin typeface="Calibri" pitchFamily="34" charset="0"/>
              </a:rPr>
              <a:t>СОЛ             УГОЛ           ГЛУХАР         ТОРТ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РОЛ             КРОТ           ПЯТ            МАРТ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ИЮН             ЯНВАР            РЮКЗАК            КОН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ШЕСТ            КЛЮВ            ТЮЛ           КОСТЁР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Вставь, где необходимо  мягкий знак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КОНЦЕ слова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9214" name="TextBox10" r:id="rId2" imgW="428760" imgH="361800"/>
        </mc:Choice>
        <mc:Fallback>
          <p:control name="TextBox10" r:id="rId2" imgW="42876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23495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15" name="TextBox1" r:id="rId3" imgW="361800" imgH="361800"/>
        </mc:Choice>
        <mc:Fallback>
          <p:control name="TextBox1" r:id="rId3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2349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16" name="TextBox2" r:id="rId4" imgW="361800" imgH="361800"/>
        </mc:Choice>
        <mc:Fallback>
          <p:control name="TextBox2" r:id="rId4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8" y="2349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17" name="TextBox3" r:id="rId5" imgW="285840" imgH="361800"/>
        </mc:Choice>
        <mc:Fallback>
          <p:control name="TextBox3" r:id="rId5" imgW="28584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1725" y="2349500"/>
                  <a:ext cx="2889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18" name="TextBox4" r:id="rId6" imgW="361800" imgH="361800"/>
        </mc:Choice>
        <mc:Fallback>
          <p:control name="TextBox4" r:id="rId6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38" y="2852738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19" name="TextBox5" r:id="rId7" imgW="361800" imgH="361800"/>
        </mc:Choice>
        <mc:Fallback>
          <p:control name="TextBox5" r:id="rId7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038" y="2852738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0" name="TextBox6" r:id="rId8" imgW="361800" imgH="361800"/>
        </mc:Choice>
        <mc:Fallback>
          <p:control name="TextBox6" r:id="rId8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888" y="2852738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1" name="TextBox7" r:id="rId9" imgW="361800" imgH="361800"/>
        </mc:Choice>
        <mc:Fallback>
          <p:control name="TextBox7" r:id="rId9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038" y="34290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2" name="TextBox8" r:id="rId10" imgW="361800" imgH="361800"/>
        </mc:Choice>
        <mc:Fallback>
          <p:control name="TextBox8" r:id="rId10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38" y="3357563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3" name="TextBox9" r:id="rId11" imgW="361800" imgH="361800"/>
        </mc:Choice>
        <mc:Fallback>
          <p:control name="TextBox9" r:id="rId11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4525" y="33575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4" name="TextBox11" r:id="rId12" imgW="361800" imgH="361800"/>
        </mc:Choice>
        <mc:Fallback>
          <p:control name="TextBox11" r:id="rId12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5825" y="2852738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5" name="TextBox12" r:id="rId13" imgW="361800" imgH="361800"/>
        </mc:Choice>
        <mc:Fallback>
          <p:control name="TextBox12" r:id="rId13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2500" y="3860800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6" name="TextBox13" r:id="rId14" imgW="361800" imgH="361800"/>
        </mc:Choice>
        <mc:Fallback>
          <p:control name="TextBox13" r:id="rId14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3933825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7" name="TextBox14" r:id="rId15" imgW="361800" imgH="361800"/>
        </mc:Choice>
        <mc:Fallback>
          <p:control name="TextBox14" r:id="rId15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688" y="38608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8" name="TextBox15" r:id="rId16" imgW="361800" imgH="361800"/>
        </mc:Choice>
        <mc:Fallback>
          <p:control name="TextBox15" r:id="rId16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338" y="4437063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29" name="TextBox16" r:id="rId17" imgW="361800" imgH="361800"/>
        </mc:Choice>
        <mc:Fallback>
          <p:control name="TextBox16" r:id="rId17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2500" y="44370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30" name="TextBox17" r:id="rId18" imgW="361800" imgH="361800"/>
        </mc:Choice>
        <mc:Fallback>
          <p:control name="TextBox17" r:id="rId18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888" y="4437063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31" name="TextBox18" r:id="rId19" imgW="361800" imgH="361800"/>
        </mc:Choice>
        <mc:Fallback>
          <p:control name="TextBox18" r:id="rId19" imgW="361800" imgH="36180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2950" y="33575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32" name="TextBox19" r:id="rId20" imgW="361800" imgH="361800"/>
        </mc:Choice>
        <mc:Fallback>
          <p:control name="TextBox19" r:id="rId20" imgW="361800" imgH="361800">
            <p:pic>
              <p:nvPicPr>
                <p:cNvPr id="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7625" y="3860800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9233" name="TextBox20" r:id="rId21" imgW="361800" imgH="361800"/>
        </mc:Choice>
        <mc:Fallback>
          <p:control name="TextBox20" r:id="rId21" imgW="361800" imgH="361800">
            <p:pic>
              <p:nvPicPr>
                <p:cNvPr id="0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750" y="44370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86050" y="2143116"/>
            <a:ext cx="5840425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Ё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        КА        СЕР       ГИ     КОЛ       ЦО   ПОЛ      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СОСУЛ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     ГИР        ЛЯНДА     СКАКАЛ       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ПАЛ       КА    АЛ       БОМ     КЕП       КА   ВЕТ       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ОС       МИНОГ   КОН        КИ   ОГОН       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</a:rPr>
              <a:t>Б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УЛ       КА   ВЕД       МА   ТЮЛ       ПАН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12858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b="1" dirty="0" smtClean="0">
                <a:solidFill>
                  <a:srgbClr val="002060"/>
                </a:solidFill>
              </a:rPr>
              <a:t> Вставь, где необходимо  мягкий знак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середине слова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49" name="TextBox10" r:id="rId2" imgW="428760" imgH="361800"/>
        </mc:Choice>
        <mc:Fallback>
          <p:control name="TextBox10" r:id="rId2" imgW="42876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2349500"/>
                  <a:ext cx="4318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0" name="TextBox1" r:id="rId3" imgW="361800" imgH="361800"/>
        </mc:Choice>
        <mc:Fallback>
          <p:control name="TextBox1" r:id="rId3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338" y="2349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1" name="TextBox2" r:id="rId4" imgW="361800" imgH="361800"/>
        </mc:Choice>
        <mc:Fallback>
          <p:control name="TextBox2" r:id="rId4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8" y="2349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2" name="TextBox3" r:id="rId5" imgW="285840" imgH="361800"/>
        </mc:Choice>
        <mc:Fallback>
          <p:control name="TextBox3" r:id="rId5" imgW="28584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7625" y="2349500"/>
                  <a:ext cx="2889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3" name="TextBox4" r:id="rId6" imgW="361800" imgH="361800"/>
        </mc:Choice>
        <mc:Fallback>
          <p:control name="TextBox4" r:id="rId6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3800" y="2852738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4" name="TextBox5" r:id="rId7" imgW="361800" imgH="361800"/>
        </mc:Choice>
        <mc:Fallback>
          <p:control name="TextBox5" r:id="rId7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3938" y="2852738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5" name="TextBox6" r:id="rId8" imgW="361800" imgH="361800"/>
        </mc:Choice>
        <mc:Fallback>
          <p:control name="TextBox6" r:id="rId8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2852738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6" name="TextBox7" r:id="rId9" imgW="361800" imgH="361800"/>
        </mc:Choice>
        <mc:Fallback>
          <p:control name="TextBox7" r:id="rId9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038" y="34290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7" name="TextBox8" r:id="rId10" imgW="361800" imgH="361800"/>
        </mc:Choice>
        <mc:Fallback>
          <p:control name="TextBox8" r:id="rId10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3575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8" name="TextBox9" r:id="rId11" imgW="361800" imgH="361800"/>
        </mc:Choice>
        <mc:Fallback>
          <p:control name="TextBox9" r:id="rId11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763" y="3357563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59" name="TextBox11" r:id="rId12" imgW="361800" imgH="361800"/>
        </mc:Choice>
        <mc:Fallback>
          <p:control name="TextBox11" r:id="rId12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4750" y="3357563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0" name="TextBox12" r:id="rId13" imgW="361800" imgH="361800"/>
        </mc:Choice>
        <mc:Fallback>
          <p:control name="TextBox12" r:id="rId13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575" y="3860800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1" name="TextBox13" r:id="rId14" imgW="361800" imgH="361800"/>
        </mc:Choice>
        <mc:Fallback>
          <p:control name="TextBox13" r:id="rId14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825" y="3933825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2" name="TextBox14" r:id="rId15" imgW="361800" imgH="361800"/>
        </mc:Choice>
        <mc:Fallback>
          <p:control name="TextBox14" r:id="rId15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125" y="3860800"/>
                  <a:ext cx="3603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3" name="TextBox15" r:id="rId16" imgW="361800" imgH="361800"/>
        </mc:Choice>
        <mc:Fallback>
          <p:control name="TextBox15" r:id="rId16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38" y="4508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4" name="TextBox16" r:id="rId17" imgW="361800" imgH="361800"/>
        </mc:Choice>
        <mc:Fallback>
          <p:control name="TextBox16" r:id="rId17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038" y="4508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65" name="TextBox17" r:id="rId18" imgW="361800" imgH="361800"/>
        </mc:Choice>
        <mc:Fallback>
          <p:control name="TextBox17" r:id="rId18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888" y="4508500"/>
                  <a:ext cx="3603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151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Презентация-игра  «Ь – показатель мягкости»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50</cp:revision>
  <dcterms:modified xsi:type="dcterms:W3CDTF">2020-04-20T10:04:40Z</dcterms:modified>
</cp:coreProperties>
</file>