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93" r:id="rId3"/>
    <p:sldId id="388" r:id="rId4"/>
    <p:sldId id="389" r:id="rId5"/>
    <p:sldId id="390" r:id="rId6"/>
    <p:sldId id="391" r:id="rId7"/>
    <p:sldId id="39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>
        <p:scale>
          <a:sx n="68" d="100"/>
          <a:sy n="68" d="100"/>
        </p:scale>
        <p:origin x="-2880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4637AA-7783-4596-B72D-FDBCEE8B1E3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3A614D-D991-4F65-80A4-63C832DA3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6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88EF6-4634-4F17-8A30-290C5131293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E182D-74F1-46F3-8730-1297EB90F1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81384-F100-4343-91F5-8B467345FE9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0D185-A00A-4AEE-A72B-0CF0039C01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F66B5-CEBF-4CAD-A74B-B576BDB67C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8627-E840-495A-886A-7EEEFB359E4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192F-C5CA-42D5-9782-9B1935E080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2CA3-E142-4B6F-A44B-79548B7D3C1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95B4-911F-440D-9DC6-AA7934F78A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20C4-2DBC-4139-BFDF-71DDAB30DC3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18BF-CF1E-4027-833C-7088F58948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8D2D-0C6F-47D0-BB08-8C8AE8D179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508A-F58E-4C11-9884-73B79E9020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9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6D01-52D5-4049-8A5C-01BB7B7C5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18E1-9B2A-4D97-A3BA-4EB92EC7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1080-47AB-4148-8674-D02A5890F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097-1EED-4257-B8AC-2E08B6AD3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6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C714-91A4-4B8E-AABD-FA1A484B06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97CB-6E70-4BD1-9C0C-7CC15C879E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4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9E69-D1C6-4D40-9374-246F862A51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2287-49B9-4565-8094-090F79ADF2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9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8443-7B6F-4B90-BE22-F7A834871B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F8B8-7F5E-44A7-8CD4-790DF66B84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8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645D-67D3-4700-AFCB-C263E40A2C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B630-DE0D-4EE0-B382-1ADFCAD4D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402E-66E0-4AFD-93DF-72E1383008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CEA-4F60-4860-BE25-713D7777F5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9083-0822-4C2F-88A2-188DDB3349B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B5A37-93AE-494C-9E58-CFCD17B19B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0443-3601-4D34-977B-415B759CA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4A8C-B9F2-4F3A-A0E9-84ADAFC0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3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E865-F7C4-4C2A-9C3E-A35E2DAB3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F4E7-D753-490E-AE77-597B1732AE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79CC-AC8C-4C18-ADD6-F405DA3183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2CBD-E915-4BDC-AA72-97E14F809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108B4-8F63-45AE-B6E6-53FAC84BD70E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A810-709F-4ABF-AC06-00FC3F15C5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7D31-9914-4E7C-A6F6-D3219F57C2D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BB97-5268-47AD-A41E-76049DCF92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5212-E3CB-4918-907A-4BECD25EBB54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9E54-EE20-4422-997E-5D0997634D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5A25-AD73-480E-A8EA-B7235CF3A39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6C20-49CF-4A3F-9B2F-9B4FF388E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DC8E-BBB4-4202-A62C-FAB9FD9655A1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B6AD-A466-47D9-8EF0-A4DD6E0239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0A64-52AC-4E38-8DDC-A882A6684F1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3611-DBD7-4DD3-85C6-FA69A1EAA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7FDF-5633-4E7B-B5CE-718FE3DDFE2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8334-D275-4EB8-A7DC-B870999014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3.xml"/><Relationship Id="rId20" Type="http://schemas.openxmlformats.org/officeDocument/2006/relationships/hyperlink" Target="../&#1057;&#1087;&#1088;&#1072;&#1074;&#1082;&#1072;/&#1052;&#1077;&#1090;&#1086;&#1076;&#1080;&#1095;&#1077;&#1089;&#1082;&#1080;&#1077;%20&#1088;&#1077;&#1082;&#1086;&#1084;&#1077;&#1085;&#1076;&#1072;&#1094;&#1080;&#1080;.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../&#1057;&#1087;&#1088;&#1072;&#1074;&#1082;&#1072;/&#1089;&#1087;&#1088;&#1072;&#1074;&#1082;&#1072;_&#1082;&#1083;&#1077;&#1090;&#1082;&#1072;.doc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700338" y="1268413"/>
            <a:ext cx="5832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E522C9-A05B-4200-94D4-909860CD30C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D009E-6DE1-4942-A937-EF2F724E61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1" name="Группа 16"/>
          <p:cNvGrpSpPr>
            <a:grpSpLocks/>
          </p:cNvGrpSpPr>
          <p:nvPr userDrawn="1"/>
        </p:nvGrpSpPr>
        <p:grpSpPr bwMode="auto">
          <a:xfrm>
            <a:off x="2500313" y="1000125"/>
            <a:ext cx="6286500" cy="5892800"/>
            <a:chOff x="2714612" y="938331"/>
            <a:chExt cx="6286544" cy="5892573"/>
          </a:xfrm>
        </p:grpSpPr>
        <p:grpSp>
          <p:nvGrpSpPr>
            <p:cNvPr id="1040" name="Группа 15"/>
            <p:cNvGrpSpPr>
              <a:grpSpLocks/>
            </p:cNvGrpSpPr>
            <p:nvPr/>
          </p:nvGrpSpPr>
          <p:grpSpPr bwMode="auto"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36"/>
                <a:ext cx="5929353" cy="4062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30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7" y="5357761"/>
                <a:ext cx="928695" cy="857217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43" y="6089571"/>
              <a:ext cx="804869" cy="741333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Picture 5" descr="prav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" y="3429000"/>
            <a:ext cx="18351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лако 13">
            <a:hlinkClick r:id="rId15" action="ppaction://hlinksldjump"/>
          </p:cNvPr>
          <p:cNvSpPr/>
          <p:nvPr userDrawn="1"/>
        </p:nvSpPr>
        <p:spPr>
          <a:xfrm>
            <a:off x="371474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</a:t>
            </a:r>
          </a:p>
        </p:txBody>
      </p:sp>
      <p:sp>
        <p:nvSpPr>
          <p:cNvPr id="15" name="Облако 14">
            <a:hlinkClick r:id="rId16" action="ppaction://hlinksldjump"/>
          </p:cNvPr>
          <p:cNvSpPr/>
          <p:nvPr userDrawn="1"/>
        </p:nvSpPr>
        <p:spPr>
          <a:xfrm>
            <a:off x="450056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</a:t>
            </a:r>
          </a:p>
        </p:txBody>
      </p:sp>
      <p:sp>
        <p:nvSpPr>
          <p:cNvPr id="16" name="Облако 15">
            <a:hlinkClick r:id="rId17" action="ppaction://hlinksldjump"/>
          </p:cNvPr>
          <p:cNvSpPr/>
          <p:nvPr userDrawn="1"/>
        </p:nvSpPr>
        <p:spPr>
          <a:xfrm>
            <a:off x="5357818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17" name="Облако 16">
            <a:hlinkClick r:id="rId18" action="ppaction://hlinksldjump"/>
          </p:cNvPr>
          <p:cNvSpPr/>
          <p:nvPr userDrawn="1"/>
        </p:nvSpPr>
        <p:spPr>
          <a:xfrm>
            <a:off x="621507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</a:t>
            </a:r>
          </a:p>
        </p:txBody>
      </p:sp>
      <p:sp>
        <p:nvSpPr>
          <p:cNvPr id="18" name="Облако 17">
            <a:hlinkClick r:id="rId19" action="ppaction://hlinksldjump"/>
          </p:cNvPr>
          <p:cNvSpPr/>
          <p:nvPr userDrawn="1"/>
        </p:nvSpPr>
        <p:spPr>
          <a:xfrm>
            <a:off x="700089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</a:t>
            </a:r>
          </a:p>
        </p:txBody>
      </p:sp>
      <p:sp>
        <p:nvSpPr>
          <p:cNvPr id="19" name="Облако 18">
            <a:hlinkClick r:id="rId20" action="ppaction://hlinkfile" tooltip="Справка"/>
          </p:cNvPr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F1D1C-A426-40CC-8962-6B6E4EBAB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58CC3-94D7-43A9-9301-DC25A335D6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1" name="Группа 16"/>
          <p:cNvGrpSpPr>
            <a:grpSpLocks/>
          </p:cNvGrpSpPr>
          <p:nvPr userDrawn="1"/>
        </p:nvGrpSpPr>
        <p:grpSpPr bwMode="auto">
          <a:xfrm>
            <a:off x="2500313" y="1000125"/>
            <a:ext cx="6286500" cy="5892800"/>
            <a:chOff x="2714612" y="938331"/>
            <a:chExt cx="6286544" cy="5892573"/>
          </a:xfrm>
        </p:grpSpPr>
        <p:grpSp>
          <p:nvGrpSpPr>
            <p:cNvPr id="1038" name="Группа 15"/>
            <p:cNvGrpSpPr>
              <a:grpSpLocks/>
            </p:cNvGrpSpPr>
            <p:nvPr/>
          </p:nvGrpSpPr>
          <p:grpSpPr bwMode="auto"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36"/>
                <a:ext cx="5929353" cy="4062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30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7" y="5357761"/>
                <a:ext cx="928695" cy="857217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43" y="6089571"/>
              <a:ext cx="804869" cy="741333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Облако 14">
            <a:hlinkClick r:id="rId14" action="ppaction://hlinksldjump"/>
          </p:cNvPr>
          <p:cNvSpPr/>
          <p:nvPr userDrawn="1"/>
        </p:nvSpPr>
        <p:spPr>
          <a:xfrm>
            <a:off x="4009616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1</a:t>
            </a:r>
          </a:p>
        </p:txBody>
      </p:sp>
      <p:sp>
        <p:nvSpPr>
          <p:cNvPr id="16" name="Облако 15">
            <a:hlinkClick r:id="" action="ppaction://noaction"/>
          </p:cNvPr>
          <p:cNvSpPr/>
          <p:nvPr userDrawn="1"/>
        </p:nvSpPr>
        <p:spPr>
          <a:xfrm>
            <a:off x="4866872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7" name="Облако 16">
            <a:hlinkClick r:id="" action="ppaction://noaction"/>
          </p:cNvPr>
          <p:cNvSpPr/>
          <p:nvPr userDrawn="1"/>
        </p:nvSpPr>
        <p:spPr>
          <a:xfrm>
            <a:off x="5724128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3</a:t>
            </a:r>
          </a:p>
        </p:txBody>
      </p:sp>
      <p:sp>
        <p:nvSpPr>
          <p:cNvPr id="19" name="Облако 18">
            <a:hlinkClick r:id="rId15" action="ppaction://hlinkfile" tooltip="справка"/>
          </p:cNvPr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pic>
        <p:nvPicPr>
          <p:cNvPr id="1037" name="Picture 13" descr="blest44[1]">
            <a:hlinkClick r:id="" action="ppaction://noaction" endSnd="1"/>
          </p:cNvPr>
          <p:cNvPicPr>
            <a:picLocks noChangeAspect="1" noChangeArrowheads="1" noCrop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213" y="3284538"/>
            <a:ext cx="14716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628800"/>
            <a:ext cx="5760640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smtClean="0">
                <a:solidFill>
                  <a:srgbClr val="002060"/>
                </a:solidFill>
              </a:rPr>
              <a:t>«</a:t>
            </a:r>
            <a:r>
              <a:rPr lang="ru-RU" sz="3200" b="1" smtClean="0">
                <a:solidFill>
                  <a:srgbClr val="002060"/>
                </a:solidFill>
              </a:rPr>
              <a:t>Последний </a:t>
            </a:r>
            <a:r>
              <a:rPr lang="ru-RU" sz="3200" b="1" dirty="0" smtClean="0">
                <a:solidFill>
                  <a:srgbClr val="002060"/>
                </a:solidFill>
              </a:rPr>
              <a:t>звук.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Лексическая тема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«Цветы»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645024"/>
            <a:ext cx="3528392" cy="1440160"/>
          </a:xfrm>
        </p:spPr>
        <p:txBody>
          <a:bodyPr/>
          <a:lstStyle/>
          <a:p>
            <a:pPr algn="l"/>
            <a:r>
              <a:rPr lang="ru-RU" sz="1800" dirty="0" smtClean="0"/>
              <a:t>Автор: Мальцева Е.М., </a:t>
            </a:r>
          </a:p>
          <a:p>
            <a:pPr algn="l"/>
            <a:r>
              <a:rPr lang="ru-RU" sz="1800" dirty="0" smtClean="0"/>
              <a:t>учитель-логопед</a:t>
            </a:r>
          </a:p>
          <a:p>
            <a:pPr algn="l"/>
            <a:r>
              <a:rPr lang="ru-RU" sz="1800" dirty="0" smtClean="0"/>
              <a:t>МБОУ «Северокоммунарская </a:t>
            </a:r>
            <a:r>
              <a:rPr lang="ru-RU" sz="2000" dirty="0" smtClean="0"/>
              <a:t>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9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лексика ноябрь\свентябрь 2008 комп\каррртины апрель 12\картинки\птицы\петух\petuh08[1].jpg"/>
          <p:cNvPicPr>
            <a:picLocks noChangeAspect="1" noChangeArrowheads="1"/>
          </p:cNvPicPr>
          <p:nvPr/>
        </p:nvPicPr>
        <p:blipFill>
          <a:blip r:embed="rId5" cstate="print"/>
          <a:srcRect l="6579"/>
          <a:stretch>
            <a:fillRect/>
          </a:stretch>
        </p:blipFill>
        <p:spPr bwMode="auto">
          <a:xfrm>
            <a:off x="4572000" y="1857364"/>
            <a:ext cx="2028674" cy="229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«Последний звук»</a:t>
            </a:r>
          </a:p>
        </p:txBody>
      </p:sp>
      <p:grpSp>
        <p:nvGrpSpPr>
          <p:cNvPr id="2052" name="Группа 11"/>
          <p:cNvGrpSpPr>
            <a:grpSpLocks/>
          </p:cNvGrpSpPr>
          <p:nvPr/>
        </p:nvGrpSpPr>
        <p:grpSpPr bwMode="auto">
          <a:xfrm>
            <a:off x="4140200" y="4292600"/>
            <a:ext cx="2879725" cy="720725"/>
            <a:chOff x="3635896" y="4077072"/>
            <a:chExt cx="4104456" cy="1008112"/>
          </a:xfrm>
        </p:grpSpPr>
        <p:sp>
          <p:nvSpPr>
            <p:cNvPr id="13" name="Овал 12">
              <a:hlinkClick r:id="" action="ppaction://noaction">
                <a:snd r:embed="rId6" name="ррр.wav"/>
              </a:hlinkClick>
            </p:cNvPr>
            <p:cNvSpPr/>
            <p:nvPr/>
          </p:nvSpPr>
          <p:spPr>
            <a:xfrm>
              <a:off x="5220072" y="4077072"/>
              <a:ext cx="1008112" cy="10081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Овал 13">
              <a:hlinkClick r:id="" action="ppaction://noaction">
                <a:snd r:embed="rId6" name="ррр.wav"/>
              </a:hlinkClick>
            </p:cNvPr>
            <p:cNvSpPr/>
            <p:nvPr/>
          </p:nvSpPr>
          <p:spPr>
            <a:xfrm>
              <a:off x="3635896" y="4077072"/>
              <a:ext cx="1008112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Овал 14">
              <a:hlinkClick r:id="" action="ppaction://noaction">
                <a:snd r:embed="rId7" name="отлично тебе.wav"/>
              </a:hlinkClick>
            </p:cNvPr>
            <p:cNvSpPr/>
            <p:nvPr/>
          </p:nvSpPr>
          <p:spPr>
            <a:xfrm>
              <a:off x="6732240" y="4077072"/>
              <a:ext cx="1008112" cy="10081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3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Учитель\Рабочий стол\база картинок логопеда\животные\птицы\индюки\slide0024_image02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9124" y="1844824"/>
            <a:ext cx="2100289" cy="232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1268760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«Последний звук»</a:t>
            </a:r>
          </a:p>
        </p:txBody>
      </p:sp>
      <p:grpSp>
        <p:nvGrpSpPr>
          <p:cNvPr id="3076" name="Группа 10"/>
          <p:cNvGrpSpPr>
            <a:grpSpLocks/>
          </p:cNvGrpSpPr>
          <p:nvPr/>
        </p:nvGrpSpPr>
        <p:grpSpPr bwMode="auto">
          <a:xfrm>
            <a:off x="4211638" y="4292600"/>
            <a:ext cx="2881312" cy="720725"/>
            <a:chOff x="3635896" y="4077072"/>
            <a:chExt cx="4104456" cy="1008112"/>
          </a:xfrm>
        </p:grpSpPr>
        <p:sp>
          <p:nvSpPr>
            <p:cNvPr id="8" name="Овал 7">
              <a:hlinkClick r:id="" action="ppaction://noaction">
                <a:snd r:embed="rId5" name="ррр.wav"/>
              </a:hlinkClick>
            </p:cNvPr>
            <p:cNvSpPr/>
            <p:nvPr/>
          </p:nvSpPr>
          <p:spPr>
            <a:xfrm>
              <a:off x="5220072" y="4077072"/>
              <a:ext cx="1008112" cy="10081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" action="ppaction://noaction">
                <a:snd r:embed="rId5" name="ррр.wav"/>
              </a:hlinkClick>
            </p:cNvPr>
            <p:cNvSpPr/>
            <p:nvPr/>
          </p:nvSpPr>
          <p:spPr>
            <a:xfrm>
              <a:off x="3635896" y="4077072"/>
              <a:ext cx="1008112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" action="ppaction://noaction">
                <a:snd r:embed="rId6" name="поздр.wav"/>
              </a:hlinkClick>
            </p:cNvPr>
            <p:cNvSpPr/>
            <p:nvPr/>
          </p:nvSpPr>
          <p:spPr>
            <a:xfrm>
              <a:off x="6732240" y="4077072"/>
              <a:ext cx="1008112" cy="10081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Учитель\Рабочий стол\база картинок логопеда\животные\птицы\цыплята\tsipa3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1928802"/>
            <a:ext cx="2583744" cy="223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1268760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«Последний звук»</a:t>
            </a:r>
          </a:p>
        </p:txBody>
      </p:sp>
      <p:grpSp>
        <p:nvGrpSpPr>
          <p:cNvPr id="4100" name="Группа 10"/>
          <p:cNvGrpSpPr>
            <a:grpSpLocks/>
          </p:cNvGrpSpPr>
          <p:nvPr/>
        </p:nvGrpSpPr>
        <p:grpSpPr bwMode="auto">
          <a:xfrm>
            <a:off x="4211638" y="4365625"/>
            <a:ext cx="3097212" cy="719138"/>
            <a:chOff x="3635896" y="4077072"/>
            <a:chExt cx="4104456" cy="1008112"/>
          </a:xfrm>
        </p:grpSpPr>
        <p:sp>
          <p:nvSpPr>
            <p:cNvPr id="8" name="Овал 7">
              <a:hlinkClick r:id="" action="ppaction://noaction">
                <a:snd r:embed="rId4" name="супер.wav"/>
              </a:hlinkClick>
            </p:cNvPr>
            <p:cNvSpPr/>
            <p:nvPr/>
          </p:nvSpPr>
          <p:spPr>
            <a:xfrm>
              <a:off x="5220072" y="4077072"/>
              <a:ext cx="1008112" cy="10081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" action="ppaction://noaction">
                <a:snd r:embed="rId5" name="ррр.wav"/>
              </a:hlinkClick>
            </p:cNvPr>
            <p:cNvSpPr/>
            <p:nvPr/>
          </p:nvSpPr>
          <p:spPr>
            <a:xfrm>
              <a:off x="3635896" y="4077072"/>
              <a:ext cx="1008112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" action="ppaction://noaction">
                <a:snd r:embed="rId6" name="совсем.wav"/>
              </a:hlinkClick>
            </p:cNvPr>
            <p:cNvSpPr/>
            <p:nvPr/>
          </p:nvSpPr>
          <p:spPr>
            <a:xfrm>
              <a:off x="6732240" y="4077072"/>
              <a:ext cx="1008112" cy="10081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Учитель\Рабочий стол\база картинок логопеда\животные\птицы\курицы\kury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1" y="1772816"/>
            <a:ext cx="2238867" cy="237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«Последний звук»</a:t>
            </a:r>
          </a:p>
        </p:txBody>
      </p:sp>
      <p:grpSp>
        <p:nvGrpSpPr>
          <p:cNvPr id="5124" name="Группа 10"/>
          <p:cNvGrpSpPr>
            <a:grpSpLocks/>
          </p:cNvGrpSpPr>
          <p:nvPr/>
        </p:nvGrpSpPr>
        <p:grpSpPr bwMode="auto">
          <a:xfrm>
            <a:off x="4284663" y="4365625"/>
            <a:ext cx="2951162" cy="647700"/>
            <a:chOff x="3635896" y="4077072"/>
            <a:chExt cx="4104456" cy="1008112"/>
          </a:xfrm>
        </p:grpSpPr>
        <p:sp>
          <p:nvSpPr>
            <p:cNvPr id="8" name="Овал 7">
              <a:hlinkClick r:id="" action="ppaction://noaction">
                <a:snd r:embed="rId4" name="умница.wav"/>
              </a:hlinkClick>
            </p:cNvPr>
            <p:cNvSpPr/>
            <p:nvPr/>
          </p:nvSpPr>
          <p:spPr>
            <a:xfrm>
              <a:off x="5220072" y="4077072"/>
              <a:ext cx="1008112" cy="10081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" action="ppaction://noaction">
                <a:snd r:embed="rId5" name="не унывай.wav"/>
              </a:hlinkClick>
            </p:cNvPr>
            <p:cNvSpPr/>
            <p:nvPr/>
          </p:nvSpPr>
          <p:spPr>
            <a:xfrm>
              <a:off x="3635896" y="4077072"/>
              <a:ext cx="1008112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" action="ppaction://noaction">
                <a:snd r:embed="rId6" name="нет.wav"/>
              </a:hlinkClick>
            </p:cNvPr>
            <p:cNvSpPr/>
            <p:nvPr/>
          </p:nvSpPr>
          <p:spPr>
            <a:xfrm>
              <a:off x="6732240" y="4077072"/>
              <a:ext cx="1008112" cy="10081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Учитель\Рабочий стол\база картинок логопеда\животные\птицы\гуси утки\utka7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48" y="1785926"/>
            <a:ext cx="2587628" cy="232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«Последний звук»</a:t>
            </a:r>
          </a:p>
        </p:txBody>
      </p:sp>
      <p:grpSp>
        <p:nvGrpSpPr>
          <p:cNvPr id="6148" name="Группа 10"/>
          <p:cNvGrpSpPr>
            <a:grpSpLocks/>
          </p:cNvGrpSpPr>
          <p:nvPr/>
        </p:nvGrpSpPr>
        <p:grpSpPr bwMode="auto">
          <a:xfrm>
            <a:off x="4356100" y="4508500"/>
            <a:ext cx="2952750" cy="649288"/>
            <a:chOff x="3635896" y="4077072"/>
            <a:chExt cx="4104456" cy="1008112"/>
          </a:xfrm>
        </p:grpSpPr>
        <p:sp>
          <p:nvSpPr>
            <p:cNvPr id="8" name="Овал 7">
              <a:hlinkClick r:id="" action="ppaction://noaction">
                <a:snd r:embed="rId4" name="ррр.wav"/>
              </a:hlinkClick>
            </p:cNvPr>
            <p:cNvSpPr/>
            <p:nvPr/>
          </p:nvSpPr>
          <p:spPr>
            <a:xfrm>
              <a:off x="5220072" y="4077072"/>
              <a:ext cx="1008112" cy="10081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Овал 8">
              <a:hlinkClick r:id="" action="ppaction://noaction">
                <a:snd r:embed="rId5" name="молодец.wav"/>
              </a:hlinkClick>
            </p:cNvPr>
            <p:cNvSpPr/>
            <p:nvPr/>
          </p:nvSpPr>
          <p:spPr>
            <a:xfrm>
              <a:off x="3635896" y="4077072"/>
              <a:ext cx="1008112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Овал 9">
              <a:hlinkClick r:id="" action="ppaction://noaction">
                <a:snd r:embed="rId6" name="опять не та.wav"/>
              </a:hlinkClick>
            </p:cNvPr>
            <p:cNvSpPr/>
            <p:nvPr/>
          </p:nvSpPr>
          <p:spPr>
            <a:xfrm>
              <a:off x="6732240" y="4077072"/>
              <a:ext cx="1008112" cy="10081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4"/>
            </a:lnRef>
            <a:fillRef idx="1003">
              <a:schemeClr val="lt1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43</Words>
  <Application>Microsoft Office PowerPoint</Application>
  <PresentationFormat>Экран (4:3)</PresentationFormat>
  <Paragraphs>14</Paragraphs>
  <Slides>6</Slides>
  <Notes>5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Интерактивная игра  «Последний звук.  Лексическая тема «Цветы»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46</cp:revision>
  <dcterms:modified xsi:type="dcterms:W3CDTF">2020-04-10T14:22:44Z</dcterms:modified>
</cp:coreProperties>
</file>